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1" r:id="rId5"/>
    <p:sldId id="258" r:id="rId6"/>
    <p:sldId id="272" r:id="rId7"/>
    <p:sldId id="266" r:id="rId8"/>
    <p:sldId id="282" r:id="rId9"/>
    <p:sldId id="283" r:id="rId10"/>
    <p:sldId id="284" r:id="rId11"/>
    <p:sldId id="286" r:id="rId12"/>
    <p:sldId id="285" r:id="rId13"/>
    <p:sldId id="273" r:id="rId14"/>
    <p:sldId id="280" r:id="rId15"/>
    <p:sldId id="281" r:id="rId16"/>
    <p:sldId id="274" r:id="rId17"/>
    <p:sldId id="275" r:id="rId18"/>
    <p:sldId id="287" r:id="rId19"/>
    <p:sldId id="267" r:id="rId20"/>
    <p:sldId id="289" r:id="rId21"/>
    <p:sldId id="288" r:id="rId22"/>
    <p:sldId id="269" r:id="rId23"/>
    <p:sldId id="279" r:id="rId24"/>
    <p:sldId id="27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CBB8AC"/>
    <a:srgbClr val="FDEDCF"/>
    <a:srgbClr val="F0F0F0"/>
    <a:srgbClr val="747264"/>
    <a:srgbClr val="F2E6C4"/>
    <a:srgbClr val="625852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CA70CA65-3270-8987-F790-C8F4EA3F352D}"/>
              </a:ext>
            </a:extLst>
          </p:cNvPr>
          <p:cNvGrpSpPr/>
          <p:nvPr userDrawn="1"/>
        </p:nvGrpSpPr>
        <p:grpSpPr>
          <a:xfrm rot="1741538">
            <a:off x="-1370482" y="3839593"/>
            <a:ext cx="12871725" cy="784341"/>
            <a:chOff x="523102" y="5349875"/>
            <a:chExt cx="11145795" cy="99064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52B5F36-00EB-5B0B-7F23-7513341D7DD3}"/>
                </a:ext>
              </a:extLst>
            </p:cNvPr>
            <p:cNvSpPr/>
            <p:nvPr userDrawn="1"/>
          </p:nvSpPr>
          <p:spPr>
            <a:xfrm>
              <a:off x="523102" y="5349875"/>
              <a:ext cx="11145795" cy="990642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CC4728C-DB04-05F2-F869-59D7FFF29397}"/>
                </a:ext>
              </a:extLst>
            </p:cNvPr>
            <p:cNvGrpSpPr/>
            <p:nvPr userDrawn="1"/>
          </p:nvGrpSpPr>
          <p:grpSpPr>
            <a:xfrm>
              <a:off x="621957" y="5387996"/>
              <a:ext cx="914400" cy="914400"/>
              <a:chOff x="-368644" y="4015923"/>
              <a:chExt cx="914400" cy="914400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6B70FC9-0C9F-9F44-C332-311CF059AFAB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래픽 35" descr="단일 톱니바퀴 단색으로 채워진">
                <a:extLst>
                  <a:ext uri="{FF2B5EF4-FFF2-40B4-BE49-F238E27FC236}">
                    <a16:creationId xmlns:a16="http://schemas.microsoft.com/office/drawing/2014/main" id="{C5BD6C56-DAF5-9117-53F7-5F7D7921030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0FB40DE-7CEC-EE3A-8C58-401CA8E5A303}"/>
                </a:ext>
              </a:extLst>
            </p:cNvPr>
            <p:cNvGrpSpPr/>
            <p:nvPr userDrawn="1"/>
          </p:nvGrpSpPr>
          <p:grpSpPr>
            <a:xfrm>
              <a:off x="10705071" y="5387996"/>
              <a:ext cx="914400" cy="914400"/>
              <a:chOff x="-368644" y="4015923"/>
              <a:chExt cx="914400" cy="91440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1B3CFB3F-7534-8CE7-61F2-C4BAEACF9A54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래픽 40" descr="단일 톱니바퀴 단색으로 채워진">
                <a:extLst>
                  <a:ext uri="{FF2B5EF4-FFF2-40B4-BE49-F238E27FC236}">
                    <a16:creationId xmlns:a16="http://schemas.microsoft.com/office/drawing/2014/main" id="{253504DE-BF77-282A-2E12-F9D6E1B7C2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36AA311-9D3E-A39C-6812-D90BA46E0899}"/>
                </a:ext>
              </a:extLst>
            </p:cNvPr>
            <p:cNvGrpSpPr/>
            <p:nvPr userDrawn="1"/>
          </p:nvGrpSpPr>
          <p:grpSpPr>
            <a:xfrm>
              <a:off x="5663515" y="5387996"/>
              <a:ext cx="914400" cy="914400"/>
              <a:chOff x="-368644" y="4015923"/>
              <a:chExt cx="914400" cy="914400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8FB0A9F-F0CC-DC99-64B8-A405DD10CC80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래픽 43" descr="단일 톱니바퀴 단색으로 채워진">
                <a:extLst>
                  <a:ext uri="{FF2B5EF4-FFF2-40B4-BE49-F238E27FC236}">
                    <a16:creationId xmlns:a16="http://schemas.microsoft.com/office/drawing/2014/main" id="{465D12BA-A10B-14DF-C9B6-32305F57005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6BBEEB6-82E8-F891-4FB3-1412DD0C0F57}"/>
                </a:ext>
              </a:extLst>
            </p:cNvPr>
            <p:cNvGrpSpPr/>
            <p:nvPr userDrawn="1"/>
          </p:nvGrpSpPr>
          <p:grpSpPr>
            <a:xfrm>
              <a:off x="3142736" y="5387996"/>
              <a:ext cx="914400" cy="914400"/>
              <a:chOff x="-368644" y="4015923"/>
              <a:chExt cx="914400" cy="914400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690E2309-BA47-436F-4167-405650198CC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래픽 46" descr="단일 톱니바퀴 단색으로 채워진">
                <a:extLst>
                  <a:ext uri="{FF2B5EF4-FFF2-40B4-BE49-F238E27FC236}">
                    <a16:creationId xmlns:a16="http://schemas.microsoft.com/office/drawing/2014/main" id="{49734864-BB37-1B18-244A-77DFDE537E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2AFFE82-FCE5-E93B-470D-6ACD9909F8D0}"/>
                </a:ext>
              </a:extLst>
            </p:cNvPr>
            <p:cNvGrpSpPr/>
            <p:nvPr userDrawn="1"/>
          </p:nvGrpSpPr>
          <p:grpSpPr>
            <a:xfrm>
              <a:off x="8184294" y="5387996"/>
              <a:ext cx="914400" cy="914400"/>
              <a:chOff x="-368644" y="4015923"/>
              <a:chExt cx="914400" cy="914400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760A3499-327C-5A98-F80F-A2D681AC8BB5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래픽 49" descr="단일 톱니바퀴 단색으로 채워진">
                <a:extLst>
                  <a:ext uri="{FF2B5EF4-FFF2-40B4-BE49-F238E27FC236}">
                    <a16:creationId xmlns:a16="http://schemas.microsoft.com/office/drawing/2014/main" id="{031AA5E8-3A25-D79A-0066-877219E5F9A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837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AF487-D1B0-CBC9-70E4-864EA6BC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3422C9-5331-C189-A780-D4B8EF670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F0AE2-7C11-234F-212C-58D872B5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68827-E85A-42E3-5404-CA5951F64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A30A9-9950-155D-BF43-AB6242B0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40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99823D-D702-C427-9E6F-831B040F2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B69EC0-67EC-8D66-1115-EF83B4DA1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DE00AC-1DEB-B313-6FDF-E646DAA85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5CC011-9B5E-F3BF-747B-C4B47121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395E4-FB5C-976B-7175-C7176D77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1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CAA89-ED15-5101-A144-65D8D7A3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FEBAC-4B0A-3EAB-85CA-B845C7F4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98" y="2009845"/>
            <a:ext cx="10515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E94F6B-FBA1-41F1-E929-69BA96C8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2D3C1-2F5F-F05E-DC95-985D6DE7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B521A-46C7-3D38-2EB2-86BA3655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89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F939A-8C20-F0C2-7EDF-F8D44EFF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37E230-710C-BA1E-C4ED-162D5FB6C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18925-83AF-6960-5B4C-B12E4915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DD634E-D425-275C-521F-8FE56AB7C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7F92F-BD93-B656-EF30-955A8AFE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E2004-9CC3-74A5-3C08-84C16FF2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09F82-85DC-4A7C-B38A-DD2B43076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DEC544-1BCE-638E-9829-AC8F3B4C3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8BB3D-D9CB-D899-3B23-7B98549C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C54D58-22A6-34FF-A114-17E4261B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B24B6-B3EC-EF29-D0A7-561BC394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81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A09CD-F3B4-DB60-024D-E811E0F6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1656C5-E37C-EB3B-1370-8A48B045A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968136-C069-0F56-6FC8-7F5D9C2F2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926E41-E201-C4DC-6127-37D117146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AF10FF-62C0-7041-D61A-551A7AAE5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71F18F-10E5-AC7C-A74A-C79CEC79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4B861-1A87-DC63-FA83-D3127311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E15620-6C7C-34AD-9F9D-23ACB1B7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61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3D4B0-7A60-066D-A952-D76232B7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548D15-B482-D1DC-3716-12F61C19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1A4F2D-2361-CCA1-409D-CA1BCBD1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0907F0-DF04-1C54-098E-84F6E110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3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78A0B8-B5D0-6F6E-03EE-2178ADD7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EA963A-9BEE-7E3E-0340-E92A6984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3E8C91-2CDD-8BA5-DAED-729719E9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88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FDB8F-1212-3FAB-441B-CDD14B6D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5B461-28BF-625D-D72C-698317800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64AF90-F131-DD81-6461-A6B05DAE2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53D10-0E68-710B-3FC0-8075F34A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17089-8550-8CC7-1ED9-5AEACB38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DF085-881B-D498-DCE2-ED190E91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61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0C313-AA8C-8939-5295-DD9BE77C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FCA5AF-97F5-3CE3-818B-A99AEA340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922C54-4D64-E571-D774-54E172E1F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647ADB-DA18-01F7-5EEB-0F7AF996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468235-EB15-B5CD-0350-7EC145C1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DBBAC3-9B31-C415-FE9D-1717A9D3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5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D13CF9-C13B-B1B6-4F84-0FCBCE4D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38622E-3BA0-E0A0-3756-5F0522C4F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9A011-3752-A987-D70A-6D8C9C8D1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FC422-C786-411F-A012-C38BCF8DBF78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AB8C4-6A73-7D17-369B-59CB5434E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CE661-74B7-5FD0-AAB0-12EAA50CC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E75AF-3C71-42CE-9132-280CAE86D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2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svg"/><Relationship Id="rId7" Type="http://schemas.openxmlformats.org/officeDocument/2006/relationships/image" Target="../media/image38.svg"/><Relationship Id="rId12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6.svg"/><Relationship Id="rId5" Type="http://schemas.microsoft.com/office/2007/relationships/hdphoto" Target="../media/hdphoto2.wdp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3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3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3.wdp"/><Relationship Id="rId3" Type="http://schemas.openxmlformats.org/officeDocument/2006/relationships/image" Target="../media/image3.svg"/><Relationship Id="rId7" Type="http://schemas.microsoft.com/office/2007/relationships/hdphoto" Target="../media/hdphoto2.wdp"/><Relationship Id="rId12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svg"/><Relationship Id="rId5" Type="http://schemas.microsoft.com/office/2007/relationships/hdphoto" Target="../media/hdphoto1.wdp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20DCF34-99CC-220C-5A49-3828A797EF74}"/>
              </a:ext>
            </a:extLst>
          </p:cNvPr>
          <p:cNvSpPr/>
          <p:nvPr/>
        </p:nvSpPr>
        <p:spPr>
          <a:xfrm rot="12644501">
            <a:off x="1365583" y="-34279"/>
            <a:ext cx="2244258" cy="1930969"/>
          </a:xfrm>
          <a:prstGeom prst="parallelogram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EF6EC9B-6BE1-4ECF-DBAC-961F05454060}"/>
              </a:ext>
            </a:extLst>
          </p:cNvPr>
          <p:cNvSpPr/>
          <p:nvPr/>
        </p:nvSpPr>
        <p:spPr>
          <a:xfrm rot="12644501">
            <a:off x="3168980" y="1026204"/>
            <a:ext cx="2244258" cy="1930969"/>
          </a:xfrm>
          <a:prstGeom prst="parallelogram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0FF14445-2504-6235-F767-73EDF6464FAD}"/>
              </a:ext>
            </a:extLst>
          </p:cNvPr>
          <p:cNvSpPr/>
          <p:nvPr/>
        </p:nvSpPr>
        <p:spPr>
          <a:xfrm rot="12644501">
            <a:off x="5150158" y="2084564"/>
            <a:ext cx="2244258" cy="1930969"/>
          </a:xfrm>
          <a:prstGeom prst="parallelogram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BF450F26-9EFC-CEA1-8767-6EAE793B5EB7}"/>
              </a:ext>
            </a:extLst>
          </p:cNvPr>
          <p:cNvSpPr/>
          <p:nvPr/>
        </p:nvSpPr>
        <p:spPr>
          <a:xfrm rot="12644501">
            <a:off x="6971524" y="3092083"/>
            <a:ext cx="2244258" cy="1930969"/>
          </a:xfrm>
          <a:prstGeom prst="parallelogram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D775A7C9-92A6-2D52-DFC1-D952DC70DA31}"/>
              </a:ext>
            </a:extLst>
          </p:cNvPr>
          <p:cNvSpPr/>
          <p:nvPr/>
        </p:nvSpPr>
        <p:spPr>
          <a:xfrm rot="12644501">
            <a:off x="8792892" y="4117202"/>
            <a:ext cx="2244258" cy="1930969"/>
          </a:xfrm>
          <a:prstGeom prst="parallelogram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2C5F94EC-AFF6-BF2B-8DA7-D2791B54A5C2}"/>
              </a:ext>
            </a:extLst>
          </p:cNvPr>
          <p:cNvSpPr/>
          <p:nvPr/>
        </p:nvSpPr>
        <p:spPr>
          <a:xfrm rot="12644501">
            <a:off x="1365583" y="-34278"/>
            <a:ext cx="2244258" cy="1930969"/>
          </a:xfrm>
          <a:prstGeom prst="parallelogram">
            <a:avLst/>
          </a:pr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7091179-7FF5-96B0-7309-3328B13675D0}"/>
              </a:ext>
            </a:extLst>
          </p:cNvPr>
          <p:cNvSpPr/>
          <p:nvPr/>
        </p:nvSpPr>
        <p:spPr>
          <a:xfrm rot="12644501">
            <a:off x="3168979" y="1026204"/>
            <a:ext cx="2244258" cy="1930969"/>
          </a:xfrm>
          <a:prstGeom prst="parallelogram">
            <a:avLst/>
          </a:prstGeom>
          <a:blipFill dpi="0" rotWithShape="1">
            <a:blip r:embed="rId3">
              <a:alphaModFix amt="53000"/>
            </a:blip>
            <a:srcRect/>
            <a:stretch>
              <a:fillRect/>
            </a:stretch>
          </a:blip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F17F5FE-2B7A-3893-642E-C6D456A33A5D}"/>
              </a:ext>
            </a:extLst>
          </p:cNvPr>
          <p:cNvSpPr/>
          <p:nvPr/>
        </p:nvSpPr>
        <p:spPr>
          <a:xfrm rot="12644501">
            <a:off x="5150157" y="2084564"/>
            <a:ext cx="2244258" cy="1930969"/>
          </a:xfrm>
          <a:prstGeom prst="parallelogram">
            <a:avLst/>
          </a:prstGeom>
          <a:blipFill dpi="0" rotWithShape="1">
            <a:blip r:embed="rId4">
              <a:alphaModFix amt="53000"/>
            </a:blip>
            <a:srcRect/>
            <a:stretch>
              <a:fillRect/>
            </a:stretch>
          </a:blip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D5CC87CE-D7B5-0E83-6058-8FCC49B3A23C}"/>
              </a:ext>
            </a:extLst>
          </p:cNvPr>
          <p:cNvSpPr/>
          <p:nvPr/>
        </p:nvSpPr>
        <p:spPr>
          <a:xfrm rot="12644501">
            <a:off x="6971523" y="3092083"/>
            <a:ext cx="2244258" cy="1930969"/>
          </a:xfrm>
          <a:prstGeom prst="parallelogram">
            <a:avLst/>
          </a:prstGeom>
          <a:blipFill dpi="0" rotWithShape="1">
            <a:blip r:embed="rId5">
              <a:alphaModFix amt="53000"/>
            </a:blip>
            <a:srcRect/>
            <a:stretch>
              <a:fillRect/>
            </a:stretch>
          </a:blip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EBDD821B-61BC-295A-CB66-F7AF6CAFC88B}"/>
              </a:ext>
            </a:extLst>
          </p:cNvPr>
          <p:cNvSpPr/>
          <p:nvPr/>
        </p:nvSpPr>
        <p:spPr>
          <a:xfrm rot="12644501">
            <a:off x="8792891" y="4117202"/>
            <a:ext cx="2244258" cy="1930969"/>
          </a:xfrm>
          <a:prstGeom prst="parallelogram">
            <a:avLst/>
          </a:prstGeom>
          <a:blipFill dpi="0" rotWithShape="1">
            <a:blip r:embed="rId6">
              <a:alphaModFix amt="53000"/>
            </a:blip>
            <a:srcRect/>
            <a:stretch>
              <a:fillRect/>
            </a:stretch>
          </a:blip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130ACA-5E92-D8FE-1A0B-FDD6A0B5EA4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691398" y="4810072"/>
            <a:ext cx="2064791" cy="86275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조준형 김현희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윤혜정 이준영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E5E77D-AF41-108E-A7A0-105716C9A25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379525" y="1165125"/>
            <a:ext cx="1992763" cy="1698673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PCB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CEFB9E7-4A4F-9026-6A56-88EC2D4296B8}"/>
              </a:ext>
            </a:extLst>
          </p:cNvPr>
          <p:cNvSpPr txBox="1">
            <a:spLocks/>
          </p:cNvSpPr>
          <p:nvPr/>
        </p:nvSpPr>
        <p:spPr>
          <a:xfrm>
            <a:off x="5490170" y="1856248"/>
            <a:ext cx="257470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b="1" dirty="0">
                <a:solidFill>
                  <a:schemeClr val="bg1"/>
                </a:solidFill>
              </a:rPr>
              <a:t>불량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EBB0A67-0058-AF5D-925C-0FF1AB92FE14}"/>
              </a:ext>
            </a:extLst>
          </p:cNvPr>
          <p:cNvSpPr txBox="1">
            <a:spLocks/>
          </p:cNvSpPr>
          <p:nvPr/>
        </p:nvSpPr>
        <p:spPr>
          <a:xfrm>
            <a:off x="7226992" y="2851151"/>
            <a:ext cx="257470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b="1" dirty="0">
                <a:solidFill>
                  <a:schemeClr val="bg1"/>
                </a:solidFill>
              </a:rPr>
              <a:t>검출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E7C19-6730-B389-6083-2F84D99DE2BF}"/>
              </a:ext>
            </a:extLst>
          </p:cNvPr>
          <p:cNvSpPr txBox="1"/>
          <p:nvPr/>
        </p:nvSpPr>
        <p:spPr>
          <a:xfrm>
            <a:off x="1029737" y="316378"/>
            <a:ext cx="2756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MBC </a:t>
            </a: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아카데미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CE9BE-4050-F76A-FE4B-6AFC51F0F3B7}"/>
              </a:ext>
            </a:extLst>
          </p:cNvPr>
          <p:cNvSpPr txBox="1"/>
          <p:nvPr/>
        </p:nvSpPr>
        <p:spPr>
          <a:xfrm>
            <a:off x="8878615" y="4440740"/>
            <a:ext cx="206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조 이름 </a:t>
            </a:r>
            <a:r>
              <a:rPr lang="en-US" altLang="ko-KR" b="1" dirty="0">
                <a:solidFill>
                  <a:schemeClr val="bg1"/>
                </a:solidFill>
              </a:rPr>
              <a:t>: SUC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52AA3-A6A9-9F21-49E9-1F7FF6DEF594}"/>
              </a:ext>
            </a:extLst>
          </p:cNvPr>
          <p:cNvSpPr txBox="1"/>
          <p:nvPr/>
        </p:nvSpPr>
        <p:spPr>
          <a:xfrm>
            <a:off x="8691398" y="5520327"/>
            <a:ext cx="260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멘토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정현희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0747E411-E7B7-1BF9-F85A-9953341A5591}"/>
              </a:ext>
            </a:extLst>
          </p:cNvPr>
          <p:cNvSpPr txBox="1">
            <a:spLocks/>
          </p:cNvSpPr>
          <p:nvPr/>
        </p:nvSpPr>
        <p:spPr>
          <a:xfrm>
            <a:off x="8664685" y="4783360"/>
            <a:ext cx="2064791" cy="862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000" b="1"/>
              <a:t>조준형 김현희</a:t>
            </a:r>
            <a:endParaRPr lang="en-US" altLang="ko-KR" sz="2000" b="1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sz="2000" b="1"/>
              <a:t>윤혜정 이준영</a:t>
            </a:r>
            <a:endParaRPr lang="ko-KR" altLang="en-US" sz="2000" b="1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7532B0A-C01A-4F4F-6CB2-92AF1F5A8709}"/>
              </a:ext>
            </a:extLst>
          </p:cNvPr>
          <p:cNvSpPr txBox="1">
            <a:spLocks/>
          </p:cNvSpPr>
          <p:nvPr/>
        </p:nvSpPr>
        <p:spPr>
          <a:xfrm>
            <a:off x="3352812" y="1138413"/>
            <a:ext cx="1992763" cy="1698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b="1"/>
              <a:t>PCB</a:t>
            </a:r>
            <a:endParaRPr lang="ko-KR" altLang="en-US" sz="6600" b="1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09D0D446-AA52-470E-00B9-826AA257AA98}"/>
              </a:ext>
            </a:extLst>
          </p:cNvPr>
          <p:cNvSpPr txBox="1">
            <a:spLocks/>
          </p:cNvSpPr>
          <p:nvPr/>
        </p:nvSpPr>
        <p:spPr>
          <a:xfrm>
            <a:off x="5463457" y="1829536"/>
            <a:ext cx="257470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b="1" dirty="0"/>
              <a:t>불량 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1750FFEB-117E-C64C-F7C9-832FC682CCAC}"/>
              </a:ext>
            </a:extLst>
          </p:cNvPr>
          <p:cNvSpPr txBox="1">
            <a:spLocks/>
          </p:cNvSpPr>
          <p:nvPr/>
        </p:nvSpPr>
        <p:spPr>
          <a:xfrm>
            <a:off x="7200279" y="2824439"/>
            <a:ext cx="257470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b="1" dirty="0"/>
              <a:t>검출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8F3E48-D420-0E49-3B31-D6B20F8FB5BB}"/>
              </a:ext>
            </a:extLst>
          </p:cNvPr>
          <p:cNvSpPr txBox="1"/>
          <p:nvPr/>
        </p:nvSpPr>
        <p:spPr>
          <a:xfrm>
            <a:off x="1003024" y="289666"/>
            <a:ext cx="2756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MBC </a:t>
            </a:r>
          </a:p>
          <a:p>
            <a:pPr algn="ctr"/>
            <a:r>
              <a:rPr lang="ko-KR" altLang="en-US" sz="3200" b="1" dirty="0"/>
              <a:t>아카데미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550C4-DB09-6FE1-C087-061113DD0B99}"/>
              </a:ext>
            </a:extLst>
          </p:cNvPr>
          <p:cNvSpPr txBox="1"/>
          <p:nvPr/>
        </p:nvSpPr>
        <p:spPr>
          <a:xfrm>
            <a:off x="8872323" y="4457057"/>
            <a:ext cx="206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조 이름 </a:t>
            </a:r>
            <a:r>
              <a:rPr lang="en-US" altLang="ko-KR" b="1" dirty="0"/>
              <a:t>: SUC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14CEC-A797-0D11-7AA0-0C245CD01964}"/>
              </a:ext>
            </a:extLst>
          </p:cNvPr>
          <p:cNvSpPr txBox="1"/>
          <p:nvPr/>
        </p:nvSpPr>
        <p:spPr>
          <a:xfrm>
            <a:off x="8664685" y="5493615"/>
            <a:ext cx="260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멘토 </a:t>
            </a:r>
            <a:r>
              <a:rPr lang="en-US" altLang="ko-KR" dirty="0"/>
              <a:t>: </a:t>
            </a:r>
            <a:r>
              <a:rPr lang="ko-KR" altLang="en-US" dirty="0"/>
              <a:t>정현희</a:t>
            </a:r>
          </a:p>
        </p:txBody>
      </p:sp>
    </p:spTree>
    <p:extLst>
      <p:ext uri="{BB962C8B-B14F-4D97-AF65-F5344CB8AC3E}">
        <p14:creationId xmlns:p14="http://schemas.microsoft.com/office/powerpoint/2010/main" val="86489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27616-2CDC-5689-81C0-EFCB90DF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		-</a:t>
            </a:r>
            <a:r>
              <a:rPr lang="ko-KR" altLang="en-US" dirty="0"/>
              <a:t>높은 정확도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-</a:t>
            </a:r>
            <a:r>
              <a:rPr lang="ko-KR" altLang="en-US" dirty="0"/>
              <a:t>복잡한 이미지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-</a:t>
            </a:r>
            <a:r>
              <a:rPr lang="ko-KR" altLang="en-US" dirty="0"/>
              <a:t>자동화된 학습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-</a:t>
            </a:r>
            <a:r>
              <a:rPr lang="ko-KR" altLang="en-US" dirty="0"/>
              <a:t>다양한 응용 분야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84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</a:rPr>
              <a:t>Segmentation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2" name="액자 1">
            <a:extLst>
              <a:ext uri="{FF2B5EF4-FFF2-40B4-BE49-F238E27FC236}">
                <a16:creationId xmlns:a16="http://schemas.microsoft.com/office/drawing/2014/main" id="{31EAC5D7-3C22-41C5-63EF-7774CA0B5F46}"/>
              </a:ext>
            </a:extLst>
          </p:cNvPr>
          <p:cNvSpPr/>
          <p:nvPr/>
        </p:nvSpPr>
        <p:spPr>
          <a:xfrm>
            <a:off x="3002467" y="2960672"/>
            <a:ext cx="3414231" cy="5750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래픽 3" descr="확인 표시 단색으로 채워진">
            <a:extLst>
              <a:ext uri="{FF2B5EF4-FFF2-40B4-BE49-F238E27FC236}">
                <a16:creationId xmlns:a16="http://schemas.microsoft.com/office/drawing/2014/main" id="{1035453A-83D7-A29F-D2A5-CB55F00E5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484" y="23160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0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10DD7B5D-2E2B-EF77-29DE-1D990F1F07B0}"/>
              </a:ext>
            </a:extLst>
          </p:cNvPr>
          <p:cNvSpPr/>
          <p:nvPr/>
        </p:nvSpPr>
        <p:spPr>
          <a:xfrm>
            <a:off x="4985117" y="197734"/>
            <a:ext cx="5962918" cy="4696123"/>
          </a:xfrm>
          <a:prstGeom prst="cloudCallout">
            <a:avLst>
              <a:gd name="adj1" fmla="val -45455"/>
              <a:gd name="adj2" fmla="val 52353"/>
            </a:avLst>
          </a:prstGeom>
          <a:solidFill>
            <a:srgbClr val="CBB8AC"/>
          </a:solidFill>
          <a:ln w="412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   </a:t>
            </a:r>
            <a:r>
              <a:rPr lang="en-US" altLang="ko-KR" sz="4400" dirty="0"/>
              <a:t>YOLOv8?</a:t>
            </a:r>
          </a:p>
          <a:p>
            <a:pPr algn="ctr"/>
            <a:r>
              <a:rPr lang="en-US" altLang="ko-KR" sz="4400" dirty="0"/>
              <a:t>FCN?</a:t>
            </a:r>
            <a:endParaRPr lang="ko-KR" altLang="en-US" sz="66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84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프로젝트 제작 목적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AFBB5CF-EAFB-FCD6-8105-809D162F3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09" y="2874951"/>
            <a:ext cx="3785315" cy="378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8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27616-2CDC-5689-81C0-EFCB90DF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dirty="0"/>
              <a:t>이점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오류부분을 잡아내는 정확도↑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아쉬운점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정교해진 라벨작업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부족한 데이터셋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			</a:t>
            </a:r>
          </a:p>
          <a:p>
            <a:pPr marL="0" indent="0">
              <a:buNone/>
            </a:pPr>
            <a:r>
              <a:rPr lang="en-US" altLang="ko-KR" dirty="0"/>
              <a:t>						</a:t>
            </a:r>
            <a:r>
              <a:rPr lang="ko-KR" altLang="en-US" dirty="0"/>
              <a:t> ↑인스턴스 세그먼테이션 </a:t>
            </a:r>
            <a:r>
              <a:rPr lang="ko-KR" altLang="en-US" dirty="0" err="1"/>
              <a:t>라벨링</a:t>
            </a:r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84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>
                <a:solidFill>
                  <a:schemeClr val="bg2">
                    <a:lumMod val="10000"/>
                  </a:schemeClr>
                </a:solidFill>
              </a:rPr>
              <a:t>결과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6DF2723-6200-D9CA-15D5-7A437C64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47" y="2177165"/>
            <a:ext cx="5812157" cy="337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10DD7B5D-2E2B-EF77-29DE-1D990F1F07B0}"/>
              </a:ext>
            </a:extLst>
          </p:cNvPr>
          <p:cNvSpPr/>
          <p:nvPr/>
        </p:nvSpPr>
        <p:spPr>
          <a:xfrm>
            <a:off x="5133163" y="197734"/>
            <a:ext cx="5962918" cy="4696123"/>
          </a:xfrm>
          <a:prstGeom prst="cloudCallout">
            <a:avLst>
              <a:gd name="adj1" fmla="val -45455"/>
              <a:gd name="adj2" fmla="val 52353"/>
            </a:avLst>
          </a:prstGeom>
          <a:solidFill>
            <a:srgbClr val="CBB8AC"/>
          </a:solidFill>
          <a:ln w="412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     </a:t>
            </a:r>
            <a:endParaRPr lang="en-US" altLang="ko-KR" sz="4400" dirty="0"/>
          </a:p>
          <a:p>
            <a:pPr algn="ctr"/>
            <a:r>
              <a:rPr lang="en-US" altLang="ko-KR" sz="4400" dirty="0"/>
              <a:t>    </a:t>
            </a:r>
            <a:r>
              <a:rPr lang="ko-KR" altLang="en-US" sz="4400" dirty="0"/>
              <a:t>정확성</a:t>
            </a:r>
            <a:r>
              <a:rPr lang="en-US" altLang="ko-KR" sz="4400" dirty="0"/>
              <a:t>? </a:t>
            </a:r>
          </a:p>
          <a:p>
            <a:pPr algn="ctr"/>
            <a:r>
              <a:rPr lang="en-US" altLang="ko-KR" dirty="0"/>
              <a:t>   </a:t>
            </a:r>
          </a:p>
          <a:p>
            <a:pPr algn="ctr"/>
            <a:r>
              <a:rPr lang="en-US" altLang="ko-KR" sz="4400" dirty="0"/>
              <a:t>     </a:t>
            </a:r>
            <a:r>
              <a:rPr lang="ko-KR" altLang="en-US" sz="4400" dirty="0"/>
              <a:t>생산성</a:t>
            </a:r>
            <a:r>
              <a:rPr lang="en-US" altLang="ko-KR" sz="4400" dirty="0"/>
              <a:t>?</a:t>
            </a:r>
          </a:p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84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프로젝트 제작 목적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AFBB5CF-EAFB-FCD6-8105-809D162F3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09" y="2874951"/>
            <a:ext cx="3785315" cy="378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46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27616-2CDC-5689-81C0-EFCB90DF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     *</a:t>
            </a:r>
            <a:r>
              <a:rPr lang="ko-KR" altLang="en-US" dirty="0"/>
              <a:t>정확성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 err="1"/>
              <a:t>Rpi</a:t>
            </a:r>
            <a:r>
              <a:rPr lang="en-US" altLang="ko-KR" dirty="0"/>
              <a:t> </a:t>
            </a:r>
            <a:r>
              <a:rPr lang="ko-KR" altLang="en-US" dirty="0"/>
              <a:t>캡쳐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       -&gt; </a:t>
            </a:r>
            <a:r>
              <a:rPr lang="ko-KR" altLang="en-US" dirty="0"/>
              <a:t>데스크 톱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         -&gt;</a:t>
            </a:r>
            <a:r>
              <a:rPr lang="ko-KR" altLang="en-US" dirty="0"/>
              <a:t>딥러닝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	       -&gt; </a:t>
            </a:r>
            <a:r>
              <a:rPr lang="ko-KR" altLang="en-US" dirty="0"/>
              <a:t>판별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		              -&gt; </a:t>
            </a:r>
            <a:r>
              <a:rPr lang="ko-KR" altLang="en-US" dirty="0"/>
              <a:t>후 작업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03" y="386624"/>
            <a:ext cx="316823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>
                <a:solidFill>
                  <a:schemeClr val="bg2">
                    <a:lumMod val="10000"/>
                  </a:schemeClr>
                </a:solidFill>
              </a:rPr>
              <a:t>초기 프로젝트 계획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3100156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1003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27616-2CDC-5689-81C0-EFCB90DF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***</a:t>
            </a:r>
            <a:r>
              <a:rPr lang="ko-KR" altLang="en-US" dirty="0"/>
              <a:t>생산성 </a:t>
            </a:r>
            <a:r>
              <a:rPr lang="en-US" altLang="ko-KR" dirty="0"/>
              <a:t>***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ko-KR" altLang="en-US" dirty="0"/>
              <a:t> </a:t>
            </a:r>
            <a:r>
              <a:rPr lang="en-US" altLang="ko-KR" dirty="0" err="1"/>
              <a:t>Rpi</a:t>
            </a:r>
            <a:r>
              <a:rPr lang="en-US" altLang="ko-KR" dirty="0"/>
              <a:t> </a:t>
            </a:r>
            <a:r>
              <a:rPr lang="ko-KR" altLang="en-US" dirty="0"/>
              <a:t>딥러닝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     			     -&gt; </a:t>
            </a:r>
            <a:r>
              <a:rPr lang="ko-KR" altLang="en-US" dirty="0"/>
              <a:t>판별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  				  -&gt;</a:t>
            </a:r>
            <a:r>
              <a:rPr lang="ko-KR" altLang="en-US" dirty="0"/>
              <a:t>후 작업</a:t>
            </a:r>
            <a:endParaRPr lang="en-US" altLang="ko-KR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03" y="386624"/>
            <a:ext cx="406522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</a:rPr>
              <a:t>피드백 후 프로젝트 계획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3" y="1447732"/>
            <a:ext cx="4127767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393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27616-2CDC-5689-81C0-EFCB90DF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속도부분 발달 가능성↑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아쉬운점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장비 부족 </a:t>
            </a:r>
            <a:r>
              <a:rPr lang="en-US" altLang="ko-KR" dirty="0"/>
              <a:t>(GPU / </a:t>
            </a:r>
            <a:r>
              <a:rPr lang="ko-KR" altLang="en-US" dirty="0"/>
              <a:t>카메라</a:t>
            </a:r>
            <a:r>
              <a:rPr lang="en-US" altLang="ko-KR" dirty="0"/>
              <a:t> 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시간 부족 </a:t>
            </a:r>
            <a:r>
              <a:rPr lang="en-US" altLang="ko-KR" dirty="0"/>
              <a:t>(</a:t>
            </a:r>
            <a:r>
              <a:rPr lang="ko-KR" altLang="en-US" dirty="0"/>
              <a:t>데이터 셋</a:t>
            </a:r>
            <a:r>
              <a:rPr lang="en-US" altLang="ko-KR" dirty="0"/>
              <a:t>/</a:t>
            </a:r>
            <a:r>
              <a:rPr lang="ko-KR" altLang="en-US" dirty="0"/>
              <a:t>회로설계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84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</a:rPr>
              <a:t>결과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525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03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</a:rPr>
              <a:t>프로세스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31EEEF-7124-E8A7-AB66-79DBE5A6CE06}"/>
              </a:ext>
            </a:extLst>
          </p:cNvPr>
          <p:cNvSpPr/>
          <p:nvPr/>
        </p:nvSpPr>
        <p:spPr>
          <a:xfrm>
            <a:off x="1998192" y="2409245"/>
            <a:ext cx="3129918" cy="3916389"/>
          </a:xfrm>
          <a:custGeom>
            <a:avLst/>
            <a:gdLst>
              <a:gd name="connsiteX0" fmla="*/ 0 w 3129918"/>
              <a:gd name="connsiteY0" fmla="*/ 0 h 3916389"/>
              <a:gd name="connsiteX1" fmla="*/ 594684 w 3129918"/>
              <a:gd name="connsiteY1" fmla="*/ 0 h 3916389"/>
              <a:gd name="connsiteX2" fmla="*/ 1126770 w 3129918"/>
              <a:gd name="connsiteY2" fmla="*/ 0 h 3916389"/>
              <a:gd name="connsiteX3" fmla="*/ 1721455 w 3129918"/>
              <a:gd name="connsiteY3" fmla="*/ 0 h 3916389"/>
              <a:gd name="connsiteX4" fmla="*/ 2410037 w 3129918"/>
              <a:gd name="connsiteY4" fmla="*/ 0 h 3916389"/>
              <a:gd name="connsiteX5" fmla="*/ 3129918 w 3129918"/>
              <a:gd name="connsiteY5" fmla="*/ 0 h 3916389"/>
              <a:gd name="connsiteX6" fmla="*/ 3129918 w 3129918"/>
              <a:gd name="connsiteY6" fmla="*/ 535240 h 3916389"/>
              <a:gd name="connsiteX7" fmla="*/ 3129918 w 3129918"/>
              <a:gd name="connsiteY7" fmla="*/ 1109644 h 3916389"/>
              <a:gd name="connsiteX8" fmla="*/ 3129918 w 3129918"/>
              <a:gd name="connsiteY8" fmla="*/ 1762375 h 3916389"/>
              <a:gd name="connsiteX9" fmla="*/ 3129918 w 3129918"/>
              <a:gd name="connsiteY9" fmla="*/ 2297615 h 3916389"/>
              <a:gd name="connsiteX10" fmla="*/ 3129918 w 3129918"/>
              <a:gd name="connsiteY10" fmla="*/ 2989510 h 3916389"/>
              <a:gd name="connsiteX11" fmla="*/ 3129918 w 3129918"/>
              <a:gd name="connsiteY11" fmla="*/ 3916389 h 3916389"/>
              <a:gd name="connsiteX12" fmla="*/ 2472635 w 3129918"/>
              <a:gd name="connsiteY12" fmla="*/ 3916389 h 3916389"/>
              <a:gd name="connsiteX13" fmla="*/ 1815352 w 3129918"/>
              <a:gd name="connsiteY13" fmla="*/ 3916389 h 3916389"/>
              <a:gd name="connsiteX14" fmla="*/ 1158070 w 3129918"/>
              <a:gd name="connsiteY14" fmla="*/ 3916389 h 3916389"/>
              <a:gd name="connsiteX15" fmla="*/ 0 w 3129918"/>
              <a:gd name="connsiteY15" fmla="*/ 3916389 h 3916389"/>
              <a:gd name="connsiteX16" fmla="*/ 0 w 3129918"/>
              <a:gd name="connsiteY16" fmla="*/ 3302821 h 3916389"/>
              <a:gd name="connsiteX17" fmla="*/ 0 w 3129918"/>
              <a:gd name="connsiteY17" fmla="*/ 2689254 h 3916389"/>
              <a:gd name="connsiteX18" fmla="*/ 0 w 3129918"/>
              <a:gd name="connsiteY18" fmla="*/ 1997358 h 3916389"/>
              <a:gd name="connsiteX19" fmla="*/ 0 w 3129918"/>
              <a:gd name="connsiteY19" fmla="*/ 1266299 h 3916389"/>
              <a:gd name="connsiteX20" fmla="*/ 0 w 3129918"/>
              <a:gd name="connsiteY20" fmla="*/ 691895 h 3916389"/>
              <a:gd name="connsiteX21" fmla="*/ 0 w 3129918"/>
              <a:gd name="connsiteY21" fmla="*/ 0 h 391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29918" h="3916389" fill="none" extrusionOk="0">
                <a:moveTo>
                  <a:pt x="0" y="0"/>
                </a:moveTo>
                <a:cubicBezTo>
                  <a:pt x="233624" y="-16891"/>
                  <a:pt x="391344" y="3013"/>
                  <a:pt x="594684" y="0"/>
                </a:cubicBezTo>
                <a:cubicBezTo>
                  <a:pt x="798024" y="-3013"/>
                  <a:pt x="894038" y="-9879"/>
                  <a:pt x="1126770" y="0"/>
                </a:cubicBezTo>
                <a:cubicBezTo>
                  <a:pt x="1359502" y="9879"/>
                  <a:pt x="1455048" y="-26796"/>
                  <a:pt x="1721455" y="0"/>
                </a:cubicBezTo>
                <a:cubicBezTo>
                  <a:pt x="1987862" y="26796"/>
                  <a:pt x="2132299" y="-796"/>
                  <a:pt x="2410037" y="0"/>
                </a:cubicBezTo>
                <a:cubicBezTo>
                  <a:pt x="2687775" y="796"/>
                  <a:pt x="2826379" y="22443"/>
                  <a:pt x="3129918" y="0"/>
                </a:cubicBezTo>
                <a:cubicBezTo>
                  <a:pt x="3112095" y="259399"/>
                  <a:pt x="3114010" y="417369"/>
                  <a:pt x="3129918" y="535240"/>
                </a:cubicBezTo>
                <a:cubicBezTo>
                  <a:pt x="3145826" y="653111"/>
                  <a:pt x="3156750" y="976554"/>
                  <a:pt x="3129918" y="1109644"/>
                </a:cubicBezTo>
                <a:cubicBezTo>
                  <a:pt x="3103086" y="1242734"/>
                  <a:pt x="3138847" y="1490717"/>
                  <a:pt x="3129918" y="1762375"/>
                </a:cubicBezTo>
                <a:cubicBezTo>
                  <a:pt x="3120989" y="2034033"/>
                  <a:pt x="3121252" y="2163161"/>
                  <a:pt x="3129918" y="2297615"/>
                </a:cubicBezTo>
                <a:cubicBezTo>
                  <a:pt x="3138584" y="2432069"/>
                  <a:pt x="3150651" y="2770634"/>
                  <a:pt x="3129918" y="2989510"/>
                </a:cubicBezTo>
                <a:cubicBezTo>
                  <a:pt x="3109185" y="3208386"/>
                  <a:pt x="3102917" y="3657723"/>
                  <a:pt x="3129918" y="3916389"/>
                </a:cubicBezTo>
                <a:cubicBezTo>
                  <a:pt x="2981222" y="3890024"/>
                  <a:pt x="2758778" y="3929090"/>
                  <a:pt x="2472635" y="3916389"/>
                </a:cubicBezTo>
                <a:cubicBezTo>
                  <a:pt x="2186492" y="3903688"/>
                  <a:pt x="2135539" y="3908480"/>
                  <a:pt x="1815352" y="3916389"/>
                </a:cubicBezTo>
                <a:cubicBezTo>
                  <a:pt x="1495165" y="3924298"/>
                  <a:pt x="1422055" y="3936766"/>
                  <a:pt x="1158070" y="3916389"/>
                </a:cubicBezTo>
                <a:cubicBezTo>
                  <a:pt x="894085" y="3896012"/>
                  <a:pt x="354289" y="3877163"/>
                  <a:pt x="0" y="3916389"/>
                </a:cubicBezTo>
                <a:cubicBezTo>
                  <a:pt x="-24682" y="3721219"/>
                  <a:pt x="-25448" y="3509568"/>
                  <a:pt x="0" y="3302821"/>
                </a:cubicBezTo>
                <a:cubicBezTo>
                  <a:pt x="25448" y="3096074"/>
                  <a:pt x="157" y="2971088"/>
                  <a:pt x="0" y="2689254"/>
                </a:cubicBezTo>
                <a:cubicBezTo>
                  <a:pt x="-157" y="2407420"/>
                  <a:pt x="-30957" y="2313660"/>
                  <a:pt x="0" y="1997358"/>
                </a:cubicBezTo>
                <a:cubicBezTo>
                  <a:pt x="30957" y="1681056"/>
                  <a:pt x="27955" y="1485124"/>
                  <a:pt x="0" y="1266299"/>
                </a:cubicBezTo>
                <a:cubicBezTo>
                  <a:pt x="-27955" y="1047474"/>
                  <a:pt x="-16902" y="968670"/>
                  <a:pt x="0" y="691895"/>
                </a:cubicBezTo>
                <a:cubicBezTo>
                  <a:pt x="16902" y="415120"/>
                  <a:pt x="18689" y="291335"/>
                  <a:pt x="0" y="0"/>
                </a:cubicBezTo>
                <a:close/>
              </a:path>
              <a:path w="3129918" h="3916389" stroke="0" extrusionOk="0">
                <a:moveTo>
                  <a:pt x="0" y="0"/>
                </a:moveTo>
                <a:cubicBezTo>
                  <a:pt x="238846" y="-4362"/>
                  <a:pt x="400773" y="27535"/>
                  <a:pt x="594684" y="0"/>
                </a:cubicBezTo>
                <a:cubicBezTo>
                  <a:pt x="788595" y="-27535"/>
                  <a:pt x="1000097" y="3842"/>
                  <a:pt x="1189369" y="0"/>
                </a:cubicBezTo>
                <a:cubicBezTo>
                  <a:pt x="1378641" y="-3842"/>
                  <a:pt x="1573690" y="1325"/>
                  <a:pt x="1752754" y="0"/>
                </a:cubicBezTo>
                <a:cubicBezTo>
                  <a:pt x="1931819" y="-1325"/>
                  <a:pt x="2219527" y="-8724"/>
                  <a:pt x="2410037" y="0"/>
                </a:cubicBezTo>
                <a:cubicBezTo>
                  <a:pt x="2600547" y="8724"/>
                  <a:pt x="2910171" y="-27512"/>
                  <a:pt x="3129918" y="0"/>
                </a:cubicBezTo>
                <a:cubicBezTo>
                  <a:pt x="3118627" y="324286"/>
                  <a:pt x="3126626" y="374172"/>
                  <a:pt x="3129918" y="652732"/>
                </a:cubicBezTo>
                <a:cubicBezTo>
                  <a:pt x="3133210" y="931292"/>
                  <a:pt x="3101521" y="1083878"/>
                  <a:pt x="3129918" y="1305463"/>
                </a:cubicBezTo>
                <a:cubicBezTo>
                  <a:pt x="3158315" y="1527048"/>
                  <a:pt x="3116310" y="1681904"/>
                  <a:pt x="3129918" y="1879867"/>
                </a:cubicBezTo>
                <a:cubicBezTo>
                  <a:pt x="3143526" y="2077830"/>
                  <a:pt x="3137533" y="2349836"/>
                  <a:pt x="3129918" y="2532598"/>
                </a:cubicBezTo>
                <a:cubicBezTo>
                  <a:pt x="3122303" y="2715360"/>
                  <a:pt x="3139282" y="2957447"/>
                  <a:pt x="3129918" y="3146166"/>
                </a:cubicBezTo>
                <a:cubicBezTo>
                  <a:pt x="3120554" y="3334885"/>
                  <a:pt x="3113416" y="3600335"/>
                  <a:pt x="3129918" y="3916389"/>
                </a:cubicBezTo>
                <a:cubicBezTo>
                  <a:pt x="2910959" y="3939405"/>
                  <a:pt x="2747142" y="3933882"/>
                  <a:pt x="2535234" y="3916389"/>
                </a:cubicBezTo>
                <a:cubicBezTo>
                  <a:pt x="2323326" y="3898896"/>
                  <a:pt x="2199220" y="3902668"/>
                  <a:pt x="1909250" y="3916389"/>
                </a:cubicBezTo>
                <a:cubicBezTo>
                  <a:pt x="1619280" y="3930110"/>
                  <a:pt x="1482369" y="3895656"/>
                  <a:pt x="1220668" y="3916389"/>
                </a:cubicBezTo>
                <a:cubicBezTo>
                  <a:pt x="958967" y="3937122"/>
                  <a:pt x="837809" y="3917976"/>
                  <a:pt x="657283" y="3916389"/>
                </a:cubicBezTo>
                <a:cubicBezTo>
                  <a:pt x="476757" y="3914802"/>
                  <a:pt x="268245" y="3885281"/>
                  <a:pt x="0" y="3916389"/>
                </a:cubicBezTo>
                <a:cubicBezTo>
                  <a:pt x="-13159" y="3727862"/>
                  <a:pt x="1683" y="3503941"/>
                  <a:pt x="0" y="3263658"/>
                </a:cubicBezTo>
                <a:cubicBezTo>
                  <a:pt x="-1683" y="3023375"/>
                  <a:pt x="20649" y="2976251"/>
                  <a:pt x="0" y="2689254"/>
                </a:cubicBezTo>
                <a:cubicBezTo>
                  <a:pt x="-20649" y="2402257"/>
                  <a:pt x="21746" y="2362655"/>
                  <a:pt x="0" y="2154014"/>
                </a:cubicBezTo>
                <a:cubicBezTo>
                  <a:pt x="-21746" y="1945373"/>
                  <a:pt x="17381" y="1789201"/>
                  <a:pt x="0" y="1618774"/>
                </a:cubicBezTo>
                <a:cubicBezTo>
                  <a:pt x="-17381" y="1448347"/>
                  <a:pt x="19040" y="1157413"/>
                  <a:pt x="0" y="926879"/>
                </a:cubicBezTo>
                <a:cubicBezTo>
                  <a:pt x="-19040" y="696345"/>
                  <a:pt x="27019" y="254807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36373922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81E58F-E666-4F8A-4590-06134B87A420}"/>
              </a:ext>
            </a:extLst>
          </p:cNvPr>
          <p:cNvSpPr/>
          <p:nvPr/>
        </p:nvSpPr>
        <p:spPr>
          <a:xfrm>
            <a:off x="7063891" y="1939391"/>
            <a:ext cx="3060954" cy="3916389"/>
          </a:xfrm>
          <a:custGeom>
            <a:avLst/>
            <a:gdLst>
              <a:gd name="connsiteX0" fmla="*/ 0 w 3060954"/>
              <a:gd name="connsiteY0" fmla="*/ 0 h 3916389"/>
              <a:gd name="connsiteX1" fmla="*/ 550972 w 3060954"/>
              <a:gd name="connsiteY1" fmla="*/ 0 h 3916389"/>
              <a:gd name="connsiteX2" fmla="*/ 1071334 w 3060954"/>
              <a:gd name="connsiteY2" fmla="*/ 0 h 3916389"/>
              <a:gd name="connsiteX3" fmla="*/ 1652915 w 3060954"/>
              <a:gd name="connsiteY3" fmla="*/ 0 h 3916389"/>
              <a:gd name="connsiteX4" fmla="*/ 2173277 w 3060954"/>
              <a:gd name="connsiteY4" fmla="*/ 0 h 3916389"/>
              <a:gd name="connsiteX5" fmla="*/ 3060954 w 3060954"/>
              <a:gd name="connsiteY5" fmla="*/ 0 h 3916389"/>
              <a:gd name="connsiteX6" fmla="*/ 3060954 w 3060954"/>
              <a:gd name="connsiteY6" fmla="*/ 652732 h 3916389"/>
              <a:gd name="connsiteX7" fmla="*/ 3060954 w 3060954"/>
              <a:gd name="connsiteY7" fmla="*/ 1187971 h 3916389"/>
              <a:gd name="connsiteX8" fmla="*/ 3060954 w 3060954"/>
              <a:gd name="connsiteY8" fmla="*/ 1723211 h 3916389"/>
              <a:gd name="connsiteX9" fmla="*/ 3060954 w 3060954"/>
              <a:gd name="connsiteY9" fmla="*/ 2415107 h 3916389"/>
              <a:gd name="connsiteX10" fmla="*/ 3060954 w 3060954"/>
              <a:gd name="connsiteY10" fmla="*/ 3028674 h 3916389"/>
              <a:gd name="connsiteX11" fmla="*/ 3060954 w 3060954"/>
              <a:gd name="connsiteY11" fmla="*/ 3916389 h 3916389"/>
              <a:gd name="connsiteX12" fmla="*/ 2509982 w 3060954"/>
              <a:gd name="connsiteY12" fmla="*/ 3916389 h 3916389"/>
              <a:gd name="connsiteX13" fmla="*/ 1928401 w 3060954"/>
              <a:gd name="connsiteY13" fmla="*/ 3916389 h 3916389"/>
              <a:gd name="connsiteX14" fmla="*/ 1285601 w 3060954"/>
              <a:gd name="connsiteY14" fmla="*/ 3916389 h 3916389"/>
              <a:gd name="connsiteX15" fmla="*/ 673410 w 3060954"/>
              <a:gd name="connsiteY15" fmla="*/ 3916389 h 3916389"/>
              <a:gd name="connsiteX16" fmla="*/ 0 w 3060954"/>
              <a:gd name="connsiteY16" fmla="*/ 3916389 h 3916389"/>
              <a:gd name="connsiteX17" fmla="*/ 0 w 3060954"/>
              <a:gd name="connsiteY17" fmla="*/ 3302821 h 3916389"/>
              <a:gd name="connsiteX18" fmla="*/ 0 w 3060954"/>
              <a:gd name="connsiteY18" fmla="*/ 2689254 h 3916389"/>
              <a:gd name="connsiteX19" fmla="*/ 0 w 3060954"/>
              <a:gd name="connsiteY19" fmla="*/ 1997358 h 3916389"/>
              <a:gd name="connsiteX20" fmla="*/ 0 w 3060954"/>
              <a:gd name="connsiteY20" fmla="*/ 1266299 h 3916389"/>
              <a:gd name="connsiteX21" fmla="*/ 0 w 3060954"/>
              <a:gd name="connsiteY21" fmla="*/ 652732 h 3916389"/>
              <a:gd name="connsiteX22" fmla="*/ 0 w 3060954"/>
              <a:gd name="connsiteY22" fmla="*/ 0 h 391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60954" h="3916389" fill="none" extrusionOk="0">
                <a:moveTo>
                  <a:pt x="0" y="0"/>
                </a:moveTo>
                <a:cubicBezTo>
                  <a:pt x="228083" y="-17613"/>
                  <a:pt x="413557" y="-15833"/>
                  <a:pt x="550972" y="0"/>
                </a:cubicBezTo>
                <a:cubicBezTo>
                  <a:pt x="688387" y="15833"/>
                  <a:pt x="870258" y="17105"/>
                  <a:pt x="1071334" y="0"/>
                </a:cubicBezTo>
                <a:cubicBezTo>
                  <a:pt x="1272410" y="-17105"/>
                  <a:pt x="1429533" y="-25009"/>
                  <a:pt x="1652915" y="0"/>
                </a:cubicBezTo>
                <a:cubicBezTo>
                  <a:pt x="1876297" y="25009"/>
                  <a:pt x="1987824" y="-15055"/>
                  <a:pt x="2173277" y="0"/>
                </a:cubicBezTo>
                <a:cubicBezTo>
                  <a:pt x="2358730" y="15055"/>
                  <a:pt x="2655336" y="-306"/>
                  <a:pt x="3060954" y="0"/>
                </a:cubicBezTo>
                <a:cubicBezTo>
                  <a:pt x="3056325" y="166778"/>
                  <a:pt x="3037955" y="419593"/>
                  <a:pt x="3060954" y="652732"/>
                </a:cubicBezTo>
                <a:cubicBezTo>
                  <a:pt x="3083953" y="885871"/>
                  <a:pt x="3060918" y="937332"/>
                  <a:pt x="3060954" y="1187971"/>
                </a:cubicBezTo>
                <a:cubicBezTo>
                  <a:pt x="3060990" y="1438610"/>
                  <a:pt x="3063088" y="1459265"/>
                  <a:pt x="3060954" y="1723211"/>
                </a:cubicBezTo>
                <a:cubicBezTo>
                  <a:pt x="3058820" y="1987157"/>
                  <a:pt x="3085297" y="2098932"/>
                  <a:pt x="3060954" y="2415107"/>
                </a:cubicBezTo>
                <a:cubicBezTo>
                  <a:pt x="3036611" y="2731282"/>
                  <a:pt x="3051047" y="2761848"/>
                  <a:pt x="3060954" y="3028674"/>
                </a:cubicBezTo>
                <a:cubicBezTo>
                  <a:pt x="3070861" y="3295500"/>
                  <a:pt x="3077683" y="3675710"/>
                  <a:pt x="3060954" y="3916389"/>
                </a:cubicBezTo>
                <a:cubicBezTo>
                  <a:pt x="2803652" y="3895806"/>
                  <a:pt x="2637785" y="3936320"/>
                  <a:pt x="2509982" y="3916389"/>
                </a:cubicBezTo>
                <a:cubicBezTo>
                  <a:pt x="2382179" y="3896458"/>
                  <a:pt x="2207200" y="3892321"/>
                  <a:pt x="1928401" y="3916389"/>
                </a:cubicBezTo>
                <a:cubicBezTo>
                  <a:pt x="1649602" y="3940457"/>
                  <a:pt x="1565785" y="3923694"/>
                  <a:pt x="1285601" y="3916389"/>
                </a:cubicBezTo>
                <a:cubicBezTo>
                  <a:pt x="1005417" y="3909084"/>
                  <a:pt x="872625" y="3899311"/>
                  <a:pt x="673410" y="3916389"/>
                </a:cubicBezTo>
                <a:cubicBezTo>
                  <a:pt x="474195" y="3933467"/>
                  <a:pt x="271289" y="3884220"/>
                  <a:pt x="0" y="3916389"/>
                </a:cubicBezTo>
                <a:cubicBezTo>
                  <a:pt x="7098" y="3768117"/>
                  <a:pt x="555" y="3485392"/>
                  <a:pt x="0" y="3302821"/>
                </a:cubicBezTo>
                <a:cubicBezTo>
                  <a:pt x="-555" y="3120250"/>
                  <a:pt x="11336" y="2823868"/>
                  <a:pt x="0" y="2689254"/>
                </a:cubicBezTo>
                <a:cubicBezTo>
                  <a:pt x="-11336" y="2554640"/>
                  <a:pt x="8390" y="2206435"/>
                  <a:pt x="0" y="1997358"/>
                </a:cubicBezTo>
                <a:cubicBezTo>
                  <a:pt x="-8390" y="1788281"/>
                  <a:pt x="30210" y="1561800"/>
                  <a:pt x="0" y="1266299"/>
                </a:cubicBezTo>
                <a:cubicBezTo>
                  <a:pt x="-30210" y="970798"/>
                  <a:pt x="16048" y="782831"/>
                  <a:pt x="0" y="652732"/>
                </a:cubicBezTo>
                <a:cubicBezTo>
                  <a:pt x="-16048" y="522633"/>
                  <a:pt x="19025" y="236122"/>
                  <a:pt x="0" y="0"/>
                </a:cubicBezTo>
                <a:close/>
              </a:path>
              <a:path w="3060954" h="3916389" stroke="0" extrusionOk="0">
                <a:moveTo>
                  <a:pt x="0" y="0"/>
                </a:moveTo>
                <a:cubicBezTo>
                  <a:pt x="218191" y="4450"/>
                  <a:pt x="395274" y="-7049"/>
                  <a:pt x="673410" y="0"/>
                </a:cubicBezTo>
                <a:cubicBezTo>
                  <a:pt x="951546" y="7049"/>
                  <a:pt x="1074395" y="-1271"/>
                  <a:pt x="1316210" y="0"/>
                </a:cubicBezTo>
                <a:cubicBezTo>
                  <a:pt x="1558025" y="1271"/>
                  <a:pt x="1745978" y="-20046"/>
                  <a:pt x="1867182" y="0"/>
                </a:cubicBezTo>
                <a:cubicBezTo>
                  <a:pt x="1988386" y="20046"/>
                  <a:pt x="2243714" y="2611"/>
                  <a:pt x="2387544" y="0"/>
                </a:cubicBezTo>
                <a:cubicBezTo>
                  <a:pt x="2531374" y="-2611"/>
                  <a:pt x="2838738" y="1438"/>
                  <a:pt x="3060954" y="0"/>
                </a:cubicBezTo>
                <a:cubicBezTo>
                  <a:pt x="3056454" y="255493"/>
                  <a:pt x="3067064" y="523283"/>
                  <a:pt x="3060954" y="691895"/>
                </a:cubicBezTo>
                <a:cubicBezTo>
                  <a:pt x="3054844" y="860508"/>
                  <a:pt x="3038000" y="1065670"/>
                  <a:pt x="3060954" y="1344627"/>
                </a:cubicBezTo>
                <a:cubicBezTo>
                  <a:pt x="3083908" y="1623584"/>
                  <a:pt x="3086966" y="1829170"/>
                  <a:pt x="3060954" y="1997358"/>
                </a:cubicBezTo>
                <a:cubicBezTo>
                  <a:pt x="3034942" y="2165546"/>
                  <a:pt x="3076394" y="2365528"/>
                  <a:pt x="3060954" y="2610926"/>
                </a:cubicBezTo>
                <a:cubicBezTo>
                  <a:pt x="3045514" y="2856324"/>
                  <a:pt x="3060587" y="3133030"/>
                  <a:pt x="3060954" y="3302821"/>
                </a:cubicBezTo>
                <a:cubicBezTo>
                  <a:pt x="3061321" y="3472612"/>
                  <a:pt x="3079456" y="3680940"/>
                  <a:pt x="3060954" y="3916389"/>
                </a:cubicBezTo>
                <a:cubicBezTo>
                  <a:pt x="2934569" y="3933441"/>
                  <a:pt x="2648499" y="3934686"/>
                  <a:pt x="2509982" y="3916389"/>
                </a:cubicBezTo>
                <a:cubicBezTo>
                  <a:pt x="2371465" y="3898092"/>
                  <a:pt x="2180180" y="3916475"/>
                  <a:pt x="1897791" y="3916389"/>
                </a:cubicBezTo>
                <a:cubicBezTo>
                  <a:pt x="1615402" y="3916303"/>
                  <a:pt x="1538666" y="3891423"/>
                  <a:pt x="1377429" y="3916389"/>
                </a:cubicBezTo>
                <a:cubicBezTo>
                  <a:pt x="1216192" y="3941355"/>
                  <a:pt x="1064067" y="3912450"/>
                  <a:pt x="795848" y="3916389"/>
                </a:cubicBezTo>
                <a:cubicBezTo>
                  <a:pt x="527629" y="3920328"/>
                  <a:pt x="311005" y="3934680"/>
                  <a:pt x="0" y="3916389"/>
                </a:cubicBezTo>
                <a:cubicBezTo>
                  <a:pt x="15035" y="3771141"/>
                  <a:pt x="-18190" y="3495868"/>
                  <a:pt x="0" y="3341985"/>
                </a:cubicBezTo>
                <a:cubicBezTo>
                  <a:pt x="18190" y="3188102"/>
                  <a:pt x="-4437" y="3001741"/>
                  <a:pt x="0" y="2728418"/>
                </a:cubicBezTo>
                <a:cubicBezTo>
                  <a:pt x="4437" y="2455095"/>
                  <a:pt x="4949" y="2228602"/>
                  <a:pt x="0" y="1997358"/>
                </a:cubicBezTo>
                <a:cubicBezTo>
                  <a:pt x="-4949" y="1766114"/>
                  <a:pt x="3575" y="1547668"/>
                  <a:pt x="0" y="1422955"/>
                </a:cubicBezTo>
                <a:cubicBezTo>
                  <a:pt x="-3575" y="1298242"/>
                  <a:pt x="11871" y="952763"/>
                  <a:pt x="0" y="770223"/>
                </a:cubicBezTo>
                <a:cubicBezTo>
                  <a:pt x="-11871" y="587683"/>
                  <a:pt x="9702" y="23704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72661660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B21AE0-8DD4-72FD-6337-BB007808C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1" b="89989" l="9910" r="89973">
                        <a14:foregroundMark x1="30513" y1="22516" x2="24834" y2="15036"/>
                        <a14:foregroundMark x1="24834" y1="15036" x2="23228" y2="6233"/>
                        <a14:foregroundMark x1="23228" y1="6233" x2="34313" y2="1096"/>
                        <a14:foregroundMark x1="34313" y1="1096" x2="42852" y2="1662"/>
                        <a14:foregroundMark x1="42852" y1="1662" x2="53192" y2="5516"/>
                        <a14:foregroundMark x1="53192" y1="5516" x2="62711" y2="2153"/>
                        <a14:foregroundMark x1="62711" y1="2153" x2="72895" y2="1360"/>
                        <a14:foregroundMark x1="72895" y1="1360" x2="80141" y2="5025"/>
                        <a14:foregroundMark x1="80141" y1="5025" x2="76185" y2="12883"/>
                        <a14:foregroundMark x1="76185" y1="12883" x2="70544" y2="18058"/>
                        <a14:foregroundMark x1="70544" y1="18058" x2="74540" y2="31998"/>
                        <a14:foregroundMark x1="74540" y1="31998" x2="80219" y2="40574"/>
                        <a14:foregroundMark x1="80219" y1="40574" x2="81786" y2="50812"/>
                        <a14:foregroundMark x1="81786" y1="50812" x2="76929" y2="61466"/>
                        <a14:foregroundMark x1="76929" y1="61466" x2="67763" y2="68606"/>
                        <a14:foregroundMark x1="67763" y1="68606" x2="46925" y2="75671"/>
                        <a14:foregroundMark x1="46925" y1="75671" x2="38347" y2="74273"/>
                        <a14:foregroundMark x1="38347" y1="74273" x2="29651" y2="65924"/>
                        <a14:foregroundMark x1="29651" y1="65924" x2="18684" y2="40499"/>
                        <a14:foregroundMark x1="18684" y1="40499" x2="24246" y2="27843"/>
                        <a14:foregroundMark x1="24246" y1="27843" x2="30278" y2="22743"/>
                        <a14:foregroundMark x1="30278" y1="22743" x2="30513" y2="22743"/>
                        <a14:foregroundMark x1="22131" y1="41745" x2="26009" y2="58595"/>
                        <a14:foregroundMark x1="26009" y1="58595" x2="36036" y2="70268"/>
                        <a14:foregroundMark x1="36036" y1="70268" x2="48335" y2="74802"/>
                        <a14:foregroundMark x1="48335" y1="74802" x2="67372" y2="65999"/>
                        <a14:foregroundMark x1="67372" y1="65999" x2="82765" y2="43483"/>
                        <a14:foregroundMark x1="82765" y1="43483" x2="78653" y2="14658"/>
                        <a14:foregroundMark x1="78653" y1="14658" x2="58715" y2="3778"/>
                        <a14:foregroundMark x1="58715" y1="3778" x2="31806" y2="8085"/>
                        <a14:foregroundMark x1="31806" y1="8085" x2="19389" y2="43861"/>
                        <a14:foregroundMark x1="19389" y1="43861" x2="23502" y2="46128"/>
                        <a14:foregroundMark x1="48179" y1="12240" x2="35919" y2="66377"/>
                        <a14:foregroundMark x1="35919" y1="66377" x2="53114" y2="45259"/>
                        <a14:foregroundMark x1="53114" y1="45259" x2="39835" y2="28561"/>
                        <a14:foregroundMark x1="39835" y1="28561" x2="64160" y2="60559"/>
                        <a14:foregroundMark x1="64160" y1="60559" x2="50920" y2="31545"/>
                        <a14:foregroundMark x1="50920" y1="31545" x2="47043" y2="55270"/>
                        <a14:foregroundMark x1="47043" y1="55270" x2="48335" y2="35285"/>
                        <a14:foregroundMark x1="48335" y1="35285" x2="54054" y2="59766"/>
                        <a14:foregroundMark x1="54054" y1="59766" x2="53937" y2="26634"/>
                        <a14:foregroundMark x1="53937" y1="26634" x2="39835" y2="53872"/>
                        <a14:foregroundMark x1="39835" y1="53872" x2="56600" y2="48319"/>
                        <a14:foregroundMark x1="56600" y1="48319" x2="40227" y2="36645"/>
                        <a14:foregroundMark x1="40227" y1="36645" x2="43439" y2="43937"/>
                        <a14:foregroundMark x1="36389" y1="20967" x2="33020" y2="30601"/>
                        <a14:foregroundMark x1="33020" y1="30601" x2="38778" y2="67548"/>
                        <a14:foregroundMark x1="38778" y1="67548" x2="56992" y2="63808"/>
                        <a14:foregroundMark x1="56992" y1="63808" x2="59969" y2="32036"/>
                        <a14:foregroundMark x1="59969" y1="32036" x2="42146" y2="52134"/>
                        <a14:foregroundMark x1="42146" y1="52134" x2="60047" y2="40234"/>
                        <a14:foregroundMark x1="60047" y1="40234" x2="40893" y2="36419"/>
                        <a14:foregroundMark x1="40893" y1="36419" x2="62906" y2="18814"/>
                        <a14:foregroundMark x1="62906" y1="18814" x2="23306" y2="6460"/>
                        <a14:foregroundMark x1="23306" y1="6460" x2="30043" y2="6573"/>
                        <a14:foregroundMark x1="62241" y1="23385" x2="74696" y2="48319"/>
                        <a14:foregroundMark x1="74696" y1="48319" x2="74696" y2="49188"/>
                        <a14:foregroundMark x1="55425" y1="22516" x2="71524" y2="59879"/>
                        <a14:foregroundMark x1="71524" y1="59879" x2="71524" y2="59879"/>
                        <a14:foregroundMark x1="27575" y1="34530" x2="34822" y2="53986"/>
                        <a14:foregroundMark x1="19624" y1="42841" x2="20721" y2="52626"/>
                        <a14:foregroundMark x1="20721" y1="52626" x2="28045" y2="66301"/>
                        <a14:foregroundMark x1="28045" y1="66301" x2="26714" y2="55308"/>
                        <a14:foregroundMark x1="26714" y1="55308" x2="19624" y2="43068"/>
                        <a14:foregroundMark x1="19624" y1="43068" x2="19624" y2="43294"/>
                        <a14:foregroundMark x1="61105" y1="71250" x2="49040" y2="70155"/>
                        <a14:foregroundMark x1="49040" y1="70155" x2="58245" y2="70948"/>
                        <a14:foregroundMark x1="58245" y1="70948" x2="46573" y2="72648"/>
                        <a14:foregroundMark x1="46573" y1="72648" x2="42969" y2="69513"/>
                        <a14:foregroundMark x1="61105" y1="68417" x2="54015" y2="73819"/>
                        <a14:foregroundMark x1="54015" y1="73819" x2="51821" y2="73668"/>
                        <a14:foregroundMark x1="59734" y1="71477" x2="48453" y2="74915"/>
                        <a14:foregroundMark x1="48453" y1="74915" x2="61966" y2="72535"/>
                        <a14:foregroundMark x1="61966" y1="72535" x2="58598" y2="71477"/>
                        <a14:foregroundMark x1="46377" y1="76048" x2="54446" y2="74915"/>
                        <a14:foregroundMark x1="54446" y1="74915" x2="46494" y2="75217"/>
                        <a14:foregroundMark x1="46494" y1="75217" x2="45711" y2="76275"/>
                        <a14:foregroundMark x1="28241" y1="17038" x2="22523" y2="10729"/>
                        <a14:foregroundMark x1="22523" y1="10729" x2="24207" y2="1927"/>
                        <a14:foregroundMark x1="24207" y1="1927" x2="34861" y2="1020"/>
                        <a14:foregroundMark x1="34861" y1="1020" x2="45319" y2="1171"/>
                        <a14:foregroundMark x1="45319" y1="1171" x2="26831" y2="12580"/>
                        <a14:foregroundMark x1="26831" y1="12580" x2="28006" y2="17265"/>
                        <a14:foregroundMark x1="25539" y1="2833" x2="23267" y2="2418"/>
                        <a14:foregroundMark x1="26870" y1="2191" x2="23267" y2="2833"/>
                        <a14:foregroundMark x1="22797" y1="4609" x2="21661" y2="7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15276" b="23252"/>
          <a:stretch/>
        </p:blipFill>
        <p:spPr>
          <a:xfrm>
            <a:off x="8122223" y="1259977"/>
            <a:ext cx="944290" cy="10883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1B4F8E9-133C-F6C6-80C5-DCCABAFB7F9A}"/>
              </a:ext>
            </a:extLst>
          </p:cNvPr>
          <p:cNvGrpSpPr/>
          <p:nvPr/>
        </p:nvGrpSpPr>
        <p:grpSpPr>
          <a:xfrm>
            <a:off x="2195508" y="1691314"/>
            <a:ext cx="1351985" cy="1299799"/>
            <a:chOff x="8060515" y="1908248"/>
            <a:chExt cx="3907368" cy="3907368"/>
          </a:xfrm>
        </p:grpSpPr>
        <p:pic>
          <p:nvPicPr>
            <p:cNvPr id="6" name="그래픽 5" descr="컴퓨터 단색으로 채워진">
              <a:extLst>
                <a:ext uri="{FF2B5EF4-FFF2-40B4-BE49-F238E27FC236}">
                  <a16:creationId xmlns:a16="http://schemas.microsoft.com/office/drawing/2014/main" id="{6FB1EE7F-D59B-5132-4961-25D178BC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60515" y="1908248"/>
              <a:ext cx="3907368" cy="390736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2289B1-9882-8AF0-E61F-3F31E99C7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31" b="90000" l="10000" r="90000">
                          <a14:foregroundMark x1="59167" y1="15509" x2="58151" y2="6111"/>
                          <a14:foregroundMark x1="58151" y1="6111" x2="53750" y2="1343"/>
                          <a14:foregroundMark x1="53750" y1="1343" x2="42214" y2="2731"/>
                          <a14:foregroundMark x1="42214" y1="2731" x2="41016" y2="12130"/>
                          <a14:foregroundMark x1="41016" y1="12130" x2="35286" y2="18519"/>
                          <a14:foregroundMark x1="35286" y1="18519" x2="32057" y2="27037"/>
                          <a14:foregroundMark x1="32057" y1="27037" x2="32109" y2="40880"/>
                          <a14:foregroundMark x1="32109" y1="40880" x2="44479" y2="63287"/>
                          <a14:foregroundMark x1="44479" y1="63287" x2="51328" y2="64491"/>
                          <a14:foregroundMark x1="51328" y1="64491" x2="57630" y2="62361"/>
                          <a14:foregroundMark x1="57630" y1="62361" x2="59583" y2="51204"/>
                          <a14:foregroundMark x1="59583" y1="51204" x2="66094" y2="45926"/>
                          <a14:foregroundMark x1="66094" y1="45926" x2="68255" y2="40093"/>
                          <a14:foregroundMark x1="68255" y1="40093" x2="68125" y2="25880"/>
                          <a14:foregroundMark x1="68125" y1="25880" x2="66068" y2="18426"/>
                          <a14:foregroundMark x1="66068" y1="18426" x2="59036" y2="14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2" r="31853" b="35137"/>
            <a:stretch/>
          </p:blipFill>
          <p:spPr>
            <a:xfrm>
              <a:off x="8583140" y="2870207"/>
              <a:ext cx="1535790" cy="1492462"/>
            </a:xfrm>
            <a:prstGeom prst="rect">
              <a:avLst/>
            </a:prstGeom>
          </p:spPr>
        </p:pic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21546F8-D667-1DB8-BDBD-C467F093900D}"/>
              </a:ext>
            </a:extLst>
          </p:cNvPr>
          <p:cNvSpPr/>
          <p:nvPr/>
        </p:nvSpPr>
        <p:spPr>
          <a:xfrm>
            <a:off x="5517073" y="3400743"/>
            <a:ext cx="1157854" cy="550718"/>
          </a:xfrm>
          <a:custGeom>
            <a:avLst/>
            <a:gdLst>
              <a:gd name="connsiteX0" fmla="*/ 0 w 1157854"/>
              <a:gd name="connsiteY0" fmla="*/ 137680 h 550718"/>
              <a:gd name="connsiteX1" fmla="*/ 458897 w 1157854"/>
              <a:gd name="connsiteY1" fmla="*/ 137680 h 550718"/>
              <a:gd name="connsiteX2" fmla="*/ 882495 w 1157854"/>
              <a:gd name="connsiteY2" fmla="*/ 137680 h 550718"/>
              <a:gd name="connsiteX3" fmla="*/ 882495 w 1157854"/>
              <a:gd name="connsiteY3" fmla="*/ 0 h 550718"/>
              <a:gd name="connsiteX4" fmla="*/ 1157854 w 1157854"/>
              <a:gd name="connsiteY4" fmla="*/ 275359 h 550718"/>
              <a:gd name="connsiteX5" fmla="*/ 882495 w 1157854"/>
              <a:gd name="connsiteY5" fmla="*/ 550718 h 550718"/>
              <a:gd name="connsiteX6" fmla="*/ 882495 w 1157854"/>
              <a:gd name="connsiteY6" fmla="*/ 413039 h 550718"/>
              <a:gd name="connsiteX7" fmla="*/ 441248 w 1157854"/>
              <a:gd name="connsiteY7" fmla="*/ 413039 h 550718"/>
              <a:gd name="connsiteX8" fmla="*/ 0 w 1157854"/>
              <a:gd name="connsiteY8" fmla="*/ 413039 h 550718"/>
              <a:gd name="connsiteX9" fmla="*/ 0 w 1157854"/>
              <a:gd name="connsiteY9" fmla="*/ 137680 h 5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7854" h="550718" fill="none" extrusionOk="0">
                <a:moveTo>
                  <a:pt x="0" y="137680"/>
                </a:moveTo>
                <a:cubicBezTo>
                  <a:pt x="105317" y="137910"/>
                  <a:pt x="344744" y="155804"/>
                  <a:pt x="458897" y="137680"/>
                </a:cubicBezTo>
                <a:cubicBezTo>
                  <a:pt x="573050" y="119556"/>
                  <a:pt x="711668" y="153035"/>
                  <a:pt x="882495" y="137680"/>
                </a:cubicBezTo>
                <a:cubicBezTo>
                  <a:pt x="878386" y="68893"/>
                  <a:pt x="878940" y="62584"/>
                  <a:pt x="882495" y="0"/>
                </a:cubicBezTo>
                <a:cubicBezTo>
                  <a:pt x="960670" y="50917"/>
                  <a:pt x="1092750" y="212510"/>
                  <a:pt x="1157854" y="275359"/>
                </a:cubicBezTo>
                <a:cubicBezTo>
                  <a:pt x="1039066" y="416227"/>
                  <a:pt x="965329" y="444277"/>
                  <a:pt x="882495" y="550718"/>
                </a:cubicBezTo>
                <a:cubicBezTo>
                  <a:pt x="888056" y="499612"/>
                  <a:pt x="876905" y="460365"/>
                  <a:pt x="882495" y="413039"/>
                </a:cubicBezTo>
                <a:cubicBezTo>
                  <a:pt x="771672" y="408975"/>
                  <a:pt x="562316" y="432787"/>
                  <a:pt x="441248" y="413039"/>
                </a:cubicBezTo>
                <a:cubicBezTo>
                  <a:pt x="320180" y="393291"/>
                  <a:pt x="93778" y="433655"/>
                  <a:pt x="0" y="413039"/>
                </a:cubicBezTo>
                <a:cubicBezTo>
                  <a:pt x="-2175" y="332588"/>
                  <a:pt x="3143" y="260921"/>
                  <a:pt x="0" y="137680"/>
                </a:cubicBezTo>
                <a:close/>
              </a:path>
              <a:path w="1157854" h="550718" stroke="0" extrusionOk="0">
                <a:moveTo>
                  <a:pt x="0" y="137680"/>
                </a:moveTo>
                <a:cubicBezTo>
                  <a:pt x="140934" y="135331"/>
                  <a:pt x="282468" y="120588"/>
                  <a:pt x="441248" y="137680"/>
                </a:cubicBezTo>
                <a:cubicBezTo>
                  <a:pt x="600028" y="154772"/>
                  <a:pt x="723777" y="134809"/>
                  <a:pt x="882495" y="137680"/>
                </a:cubicBezTo>
                <a:cubicBezTo>
                  <a:pt x="877249" y="73023"/>
                  <a:pt x="882369" y="49065"/>
                  <a:pt x="882495" y="0"/>
                </a:cubicBezTo>
                <a:cubicBezTo>
                  <a:pt x="951161" y="75963"/>
                  <a:pt x="1054555" y="192792"/>
                  <a:pt x="1157854" y="275359"/>
                </a:cubicBezTo>
                <a:cubicBezTo>
                  <a:pt x="1039754" y="367776"/>
                  <a:pt x="1001414" y="429515"/>
                  <a:pt x="882495" y="550718"/>
                </a:cubicBezTo>
                <a:cubicBezTo>
                  <a:pt x="879550" y="518766"/>
                  <a:pt x="878454" y="481248"/>
                  <a:pt x="882495" y="413039"/>
                </a:cubicBezTo>
                <a:cubicBezTo>
                  <a:pt x="725151" y="432991"/>
                  <a:pt x="591260" y="416707"/>
                  <a:pt x="458897" y="413039"/>
                </a:cubicBezTo>
                <a:cubicBezTo>
                  <a:pt x="326534" y="409371"/>
                  <a:pt x="114400" y="390100"/>
                  <a:pt x="0" y="413039"/>
                </a:cubicBezTo>
                <a:cubicBezTo>
                  <a:pt x="4653" y="294081"/>
                  <a:pt x="-7061" y="264711"/>
                  <a:pt x="0" y="13768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398554544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E2C90E-B82A-973D-5CD2-F9A1E2682BED}"/>
              </a:ext>
            </a:extLst>
          </p:cNvPr>
          <p:cNvSpPr/>
          <p:nvPr/>
        </p:nvSpPr>
        <p:spPr>
          <a:xfrm>
            <a:off x="2659384" y="3389045"/>
            <a:ext cx="1776218" cy="8569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촬영 및 </a:t>
            </a:r>
            <a:endParaRPr lang="en-US" altLang="ko-KR" dirty="0"/>
          </a:p>
          <a:p>
            <a:pPr algn="ctr"/>
            <a:r>
              <a:rPr lang="ko-KR" altLang="en-US" dirty="0"/>
              <a:t>딥러닝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C88E55-D229-7C29-7A4E-FB595C93AF9F}"/>
              </a:ext>
            </a:extLst>
          </p:cNvPr>
          <p:cNvGrpSpPr/>
          <p:nvPr/>
        </p:nvGrpSpPr>
        <p:grpSpPr>
          <a:xfrm>
            <a:off x="3842328" y="1989106"/>
            <a:ext cx="967987" cy="831148"/>
            <a:chOff x="5817432" y="-2192590"/>
            <a:chExt cx="2252550" cy="225255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E6DD87-57F6-B209-922E-C6DBE09D1EE5}"/>
                </a:ext>
              </a:extLst>
            </p:cNvPr>
            <p:cNvSpPr/>
            <p:nvPr/>
          </p:nvSpPr>
          <p:spPr>
            <a:xfrm>
              <a:off x="6096966" y="-1530584"/>
              <a:ext cx="1705513" cy="1199213"/>
            </a:xfrm>
            <a:prstGeom prst="rect">
              <a:avLst/>
            </a:prstGeom>
            <a:solidFill>
              <a:srgbClr val="F0F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래픽 8" descr="카메라 단색으로 채워진">
              <a:extLst>
                <a:ext uri="{FF2B5EF4-FFF2-40B4-BE49-F238E27FC236}">
                  <a16:creationId xmlns:a16="http://schemas.microsoft.com/office/drawing/2014/main" id="{6A38F498-F9A5-3490-C71E-52B42B710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17432" y="-2192590"/>
              <a:ext cx="2252550" cy="2252550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FE54B-07BE-3D43-2A41-807AA3FEAFC4}"/>
              </a:ext>
            </a:extLst>
          </p:cNvPr>
          <p:cNvSpPr/>
          <p:nvPr/>
        </p:nvSpPr>
        <p:spPr>
          <a:xfrm>
            <a:off x="7557833" y="3262245"/>
            <a:ext cx="2223229" cy="827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서보</a:t>
            </a:r>
            <a:r>
              <a:rPr lang="ko-KR" altLang="en-US" dirty="0"/>
              <a:t> 모터 작동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F47A699-765F-BF61-18ED-023AC7E27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4186" y="4299003"/>
            <a:ext cx="6135745" cy="20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9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03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</a:rPr>
              <a:t>메인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D669C5C-273B-F8D8-FAC3-BE1BCD916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61" y="527123"/>
            <a:ext cx="6975978" cy="58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0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56CCC-5C55-B36E-335C-D362064A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0118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/>
              <a:t>주   요   결   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64247D-CB36-08DB-DFE4-7891D6B57DB5}"/>
              </a:ext>
            </a:extLst>
          </p:cNvPr>
          <p:cNvGrpSpPr/>
          <p:nvPr/>
        </p:nvGrpSpPr>
        <p:grpSpPr>
          <a:xfrm>
            <a:off x="2071782" y="3998326"/>
            <a:ext cx="8035735" cy="931307"/>
            <a:chOff x="2754823" y="4682608"/>
            <a:chExt cx="6682353" cy="93130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616E789-EF1D-F2C0-86B8-C663D4C11CD6}"/>
                </a:ext>
              </a:extLst>
            </p:cNvPr>
            <p:cNvSpPr/>
            <p:nvPr userDrawn="1"/>
          </p:nvSpPr>
          <p:spPr>
            <a:xfrm>
              <a:off x="2754823" y="4682608"/>
              <a:ext cx="6682353" cy="931307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C445A8D-381A-4E99-072B-9B1A5BDA4909}"/>
                </a:ext>
              </a:extLst>
            </p:cNvPr>
            <p:cNvGrpSpPr/>
            <p:nvPr userDrawn="1"/>
          </p:nvGrpSpPr>
          <p:grpSpPr>
            <a:xfrm>
              <a:off x="2814090" y="4718444"/>
              <a:ext cx="548220" cy="859632"/>
              <a:chOff x="-368644" y="4015923"/>
              <a:chExt cx="914400" cy="91440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C8D9C5B-3E73-78C4-FB56-4CE01CFC8D7F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래픽 35" descr="단일 톱니바퀴 단색으로 채워진">
                <a:extLst>
                  <a:ext uri="{FF2B5EF4-FFF2-40B4-BE49-F238E27FC236}">
                    <a16:creationId xmlns:a16="http://schemas.microsoft.com/office/drawing/2014/main" id="{0A1259AC-249C-6226-F470-E3C33A17D2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26A201B-5E44-65C4-5DA3-3FD41D655AA6}"/>
                </a:ext>
              </a:extLst>
            </p:cNvPr>
            <p:cNvGrpSpPr/>
            <p:nvPr userDrawn="1"/>
          </p:nvGrpSpPr>
          <p:grpSpPr>
            <a:xfrm>
              <a:off x="8859322" y="4718444"/>
              <a:ext cx="548220" cy="859632"/>
              <a:chOff x="-368644" y="4015923"/>
              <a:chExt cx="914400" cy="914400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5AB7600-D933-6C46-D3A1-A311992613C2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래픽 33" descr="단일 톱니바퀴 단색으로 채워진">
                <a:extLst>
                  <a:ext uri="{FF2B5EF4-FFF2-40B4-BE49-F238E27FC236}">
                    <a16:creationId xmlns:a16="http://schemas.microsoft.com/office/drawing/2014/main" id="{ADF364A8-2441-A630-6B2A-635AABED0B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EA72E8-00D5-9D1C-9482-EB72FE5EEE49}"/>
                </a:ext>
              </a:extLst>
            </p:cNvPr>
            <p:cNvGrpSpPr/>
            <p:nvPr userDrawn="1"/>
          </p:nvGrpSpPr>
          <p:grpSpPr>
            <a:xfrm>
              <a:off x="5836708" y="4718444"/>
              <a:ext cx="548220" cy="859632"/>
              <a:chOff x="-368644" y="4015923"/>
              <a:chExt cx="914400" cy="91440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D995142-A824-FA43-89E8-6CD508F7ACE4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래픽 31" descr="단일 톱니바퀴 단색으로 채워진">
                <a:extLst>
                  <a:ext uri="{FF2B5EF4-FFF2-40B4-BE49-F238E27FC236}">
                    <a16:creationId xmlns:a16="http://schemas.microsoft.com/office/drawing/2014/main" id="{295875EF-C7F1-653D-B208-57CE44B3C6B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22D678F-66E2-606D-35E5-4F83E738C0BF}"/>
                </a:ext>
              </a:extLst>
            </p:cNvPr>
            <p:cNvGrpSpPr/>
            <p:nvPr/>
          </p:nvGrpSpPr>
          <p:grpSpPr>
            <a:xfrm>
              <a:off x="4325397" y="4706827"/>
              <a:ext cx="548220" cy="859632"/>
              <a:chOff x="-368644" y="4015923"/>
              <a:chExt cx="914400" cy="914400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4289255-363F-166D-C4FB-87F315F2FA5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단일 톱니바퀴 단색으로 채워진">
                <a:extLst>
                  <a:ext uri="{FF2B5EF4-FFF2-40B4-BE49-F238E27FC236}">
                    <a16:creationId xmlns:a16="http://schemas.microsoft.com/office/drawing/2014/main" id="{5C90DEB5-9708-6B0D-912D-44B1451F9EB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4F8F6C7-A618-180A-2142-0D00C7ED586F}"/>
                </a:ext>
              </a:extLst>
            </p:cNvPr>
            <p:cNvGrpSpPr/>
            <p:nvPr/>
          </p:nvGrpSpPr>
          <p:grpSpPr>
            <a:xfrm>
              <a:off x="7318385" y="4718439"/>
              <a:ext cx="548220" cy="859632"/>
              <a:chOff x="-368644" y="4015923"/>
              <a:chExt cx="914400" cy="9144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297C5EB-BFCC-E5CD-6B15-35ECFDB2F756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래픽 27" descr="단일 톱니바퀴 단색으로 채워진">
                <a:extLst>
                  <a:ext uri="{FF2B5EF4-FFF2-40B4-BE49-F238E27FC236}">
                    <a16:creationId xmlns:a16="http://schemas.microsoft.com/office/drawing/2014/main" id="{8A66FA36-6BFF-DF5F-FE69-134945B693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864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F8C02B-85C3-A5C6-015B-C983550AE058}"/>
              </a:ext>
            </a:extLst>
          </p:cNvPr>
          <p:cNvSpPr/>
          <p:nvPr/>
        </p:nvSpPr>
        <p:spPr>
          <a:xfrm>
            <a:off x="437690" y="3114892"/>
            <a:ext cx="2337171" cy="2067771"/>
          </a:xfrm>
          <a:prstGeom prst="rect">
            <a:avLst/>
          </a:prstGeom>
          <a:solidFill>
            <a:srgbClr val="F0F0F0"/>
          </a:solidFill>
          <a:ln w="76200" cmpd="sng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프로젝트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주요 프로그램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팀 구성 및 역할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일정 및 마일스톤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2120C23-19E5-4C88-8651-2B253ED1368F}"/>
              </a:ext>
            </a:extLst>
          </p:cNvPr>
          <p:cNvSpPr/>
          <p:nvPr/>
        </p:nvSpPr>
        <p:spPr>
          <a:xfrm>
            <a:off x="3549612" y="3114892"/>
            <a:ext cx="2337171" cy="2067771"/>
          </a:xfrm>
          <a:prstGeom prst="rect">
            <a:avLst/>
          </a:prstGeom>
          <a:solidFill>
            <a:srgbClr val="F0F0F0"/>
          </a:solidFill>
          <a:ln w="76200" cmpd="sng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개요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6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프로젝트 제작 목적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프로젝트 목표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프로젝트 개요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프로세스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DBF90E-FA1F-6821-727D-C93ECC4937FD}"/>
              </a:ext>
            </a:extLst>
          </p:cNvPr>
          <p:cNvSpPr/>
          <p:nvPr/>
        </p:nvSpPr>
        <p:spPr>
          <a:xfrm>
            <a:off x="6451674" y="3114892"/>
            <a:ext cx="2337171" cy="2067771"/>
          </a:xfrm>
          <a:prstGeom prst="rect">
            <a:avLst/>
          </a:prstGeom>
          <a:solidFill>
            <a:srgbClr val="F0F0F0"/>
          </a:solidFill>
          <a:ln w="76200" cmpd="sng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주요 결과 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4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결과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문제점 개선사항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9BE236F-3921-3615-9FE1-F894E616A72F}"/>
              </a:ext>
            </a:extLst>
          </p:cNvPr>
          <p:cNvSpPr/>
          <p:nvPr/>
        </p:nvSpPr>
        <p:spPr>
          <a:xfrm>
            <a:off x="9458667" y="3114892"/>
            <a:ext cx="2337171" cy="2067771"/>
          </a:xfrm>
          <a:prstGeom prst="rect">
            <a:avLst/>
          </a:prstGeom>
          <a:solidFill>
            <a:srgbClr val="F0F0F0"/>
          </a:solidFill>
          <a:ln w="76200" cmpd="sng"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추후 계획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E4C8B0-0C24-5EC2-C925-3CE4EB34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494" y="89491"/>
            <a:ext cx="2156380" cy="1695049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목    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2B0881-B6CF-0DC3-0223-EAC4ACE2B239}"/>
              </a:ext>
            </a:extLst>
          </p:cNvPr>
          <p:cNvGrpSpPr/>
          <p:nvPr/>
        </p:nvGrpSpPr>
        <p:grpSpPr>
          <a:xfrm>
            <a:off x="4919912" y="1357833"/>
            <a:ext cx="2315544" cy="322713"/>
            <a:chOff x="678871" y="2009845"/>
            <a:chExt cx="2743200" cy="2644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67EF93-FB56-FB26-AE18-02154D67159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72BEDE-D2D9-1F24-1CB9-C4BF2EF7A87F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EDFBEBE-46D1-4870-F372-8F615939CA9B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래픽 13" descr="단일 톱니바퀴 단색으로 채워진">
                <a:extLst>
                  <a:ext uri="{FF2B5EF4-FFF2-40B4-BE49-F238E27FC236}">
                    <a16:creationId xmlns:a16="http://schemas.microsoft.com/office/drawing/2014/main" id="{1051E4B6-B2A6-9DD8-E079-345EDC9E84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75F91CF-8CAF-709C-F802-DCE11B3704CA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4EE079F-18DE-7F33-8177-73CEE43BAC0E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래픽 11" descr="단일 톱니바퀴 단색으로 채워진">
                <a:extLst>
                  <a:ext uri="{FF2B5EF4-FFF2-40B4-BE49-F238E27FC236}">
                    <a16:creationId xmlns:a16="http://schemas.microsoft.com/office/drawing/2014/main" id="{294935FA-568D-81EC-B470-4AC8F8E7A11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88F5505-189F-B2CC-8149-5700A8296B08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1B59955-F307-BC34-4358-F129E747F1DE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래픽 9" descr="단일 톱니바퀴 단색으로 채워진">
                <a:extLst>
                  <a:ext uri="{FF2B5EF4-FFF2-40B4-BE49-F238E27FC236}">
                    <a16:creationId xmlns:a16="http://schemas.microsoft.com/office/drawing/2014/main" id="{B5CDF57B-0FD1-9944-BB88-96772648FE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BE58A6-D04B-F093-07A2-56E6B07EA85F}"/>
              </a:ext>
            </a:extLst>
          </p:cNvPr>
          <p:cNvGrpSpPr/>
          <p:nvPr/>
        </p:nvGrpSpPr>
        <p:grpSpPr>
          <a:xfrm>
            <a:off x="-408575" y="5272154"/>
            <a:ext cx="12972518" cy="931307"/>
            <a:chOff x="2754823" y="4682608"/>
            <a:chExt cx="6682353" cy="93130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748DB03-90B0-5071-717D-D9121F503583}"/>
                </a:ext>
              </a:extLst>
            </p:cNvPr>
            <p:cNvSpPr/>
            <p:nvPr userDrawn="1"/>
          </p:nvSpPr>
          <p:spPr>
            <a:xfrm>
              <a:off x="2754823" y="4682608"/>
              <a:ext cx="6682353" cy="931307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DE7392-2DA3-1885-6391-79F2FCCDA55E}"/>
                </a:ext>
              </a:extLst>
            </p:cNvPr>
            <p:cNvGrpSpPr/>
            <p:nvPr userDrawn="1"/>
          </p:nvGrpSpPr>
          <p:grpSpPr>
            <a:xfrm>
              <a:off x="2814090" y="4718444"/>
              <a:ext cx="548220" cy="859632"/>
              <a:chOff x="-368644" y="4015923"/>
              <a:chExt cx="914400" cy="91440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E5043B4-96BB-0DF1-4F92-90D4809F6BC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래픽 35" descr="단일 톱니바퀴 단색으로 채워진">
                <a:extLst>
                  <a:ext uri="{FF2B5EF4-FFF2-40B4-BE49-F238E27FC236}">
                    <a16:creationId xmlns:a16="http://schemas.microsoft.com/office/drawing/2014/main" id="{9E18A634-D7CD-4F83-58DC-E6032128A00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600D25-D0E7-B4D2-EBC8-03996DF890F8}"/>
                </a:ext>
              </a:extLst>
            </p:cNvPr>
            <p:cNvGrpSpPr/>
            <p:nvPr userDrawn="1"/>
          </p:nvGrpSpPr>
          <p:grpSpPr>
            <a:xfrm>
              <a:off x="8859322" y="4718444"/>
              <a:ext cx="548220" cy="859632"/>
              <a:chOff x="-368644" y="4015923"/>
              <a:chExt cx="914400" cy="914400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26DDEBF-D82D-83BA-611B-CDE56A5311F7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래픽 33" descr="단일 톱니바퀴 단색으로 채워진">
                <a:extLst>
                  <a:ext uri="{FF2B5EF4-FFF2-40B4-BE49-F238E27FC236}">
                    <a16:creationId xmlns:a16="http://schemas.microsoft.com/office/drawing/2014/main" id="{94914609-CE9D-69DB-54B9-07649573C94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E293D1B-B340-7CE7-A436-2EF1215664DC}"/>
                </a:ext>
              </a:extLst>
            </p:cNvPr>
            <p:cNvGrpSpPr/>
            <p:nvPr userDrawn="1"/>
          </p:nvGrpSpPr>
          <p:grpSpPr>
            <a:xfrm>
              <a:off x="5836708" y="4718444"/>
              <a:ext cx="548220" cy="859632"/>
              <a:chOff x="-368644" y="4015923"/>
              <a:chExt cx="914400" cy="91440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F5CED10-1863-D611-4F47-CC79705BFA2D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래픽 31" descr="단일 톱니바퀴 단색으로 채워진">
                <a:extLst>
                  <a:ext uri="{FF2B5EF4-FFF2-40B4-BE49-F238E27FC236}">
                    <a16:creationId xmlns:a16="http://schemas.microsoft.com/office/drawing/2014/main" id="{F6ACD3E3-24BB-5DA1-ABAD-C43D2FA7760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A0205E2-3B1A-D633-B82F-992A85FEB850}"/>
                </a:ext>
              </a:extLst>
            </p:cNvPr>
            <p:cNvGrpSpPr/>
            <p:nvPr/>
          </p:nvGrpSpPr>
          <p:grpSpPr>
            <a:xfrm>
              <a:off x="4325397" y="4706827"/>
              <a:ext cx="548220" cy="859632"/>
              <a:chOff x="-368644" y="4015923"/>
              <a:chExt cx="914400" cy="914400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5F987C6-E3D7-4EEF-FD6A-977D314E08AF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단일 톱니바퀴 단색으로 채워진">
                <a:extLst>
                  <a:ext uri="{FF2B5EF4-FFF2-40B4-BE49-F238E27FC236}">
                    <a16:creationId xmlns:a16="http://schemas.microsoft.com/office/drawing/2014/main" id="{39DA77DB-CED7-D010-65A0-8722A09DE8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072BE59-17A5-CC2B-4FD1-6E5D3C661651}"/>
                </a:ext>
              </a:extLst>
            </p:cNvPr>
            <p:cNvGrpSpPr/>
            <p:nvPr/>
          </p:nvGrpSpPr>
          <p:grpSpPr>
            <a:xfrm>
              <a:off x="7318385" y="4718439"/>
              <a:ext cx="548220" cy="859632"/>
              <a:chOff x="-368644" y="4015923"/>
              <a:chExt cx="914400" cy="9144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00D8B54-DACB-7DC7-A009-69DC195B745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래픽 27" descr="단일 톱니바퀴 단색으로 채워진">
                <a:extLst>
                  <a:ext uri="{FF2B5EF4-FFF2-40B4-BE49-F238E27FC236}">
                    <a16:creationId xmlns:a16="http://schemas.microsoft.com/office/drawing/2014/main" id="{EA52F8D6-AC86-32E0-CD86-8CB70AE967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40B969-F656-AB7E-7B71-8D49A87A18F5}"/>
              </a:ext>
            </a:extLst>
          </p:cNvPr>
          <p:cNvSpPr/>
          <p:nvPr/>
        </p:nvSpPr>
        <p:spPr>
          <a:xfrm>
            <a:off x="10417389" y="3073268"/>
            <a:ext cx="419725" cy="346305"/>
          </a:xfrm>
          <a:prstGeom prst="rect">
            <a:avLst/>
          </a:prstGeom>
          <a:solidFill>
            <a:srgbClr val="CBB8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751AE-22D2-C95C-C73A-97834566C1DC}"/>
              </a:ext>
            </a:extLst>
          </p:cNvPr>
          <p:cNvSpPr/>
          <p:nvPr/>
        </p:nvSpPr>
        <p:spPr>
          <a:xfrm>
            <a:off x="7410396" y="3073267"/>
            <a:ext cx="419725" cy="346305"/>
          </a:xfrm>
          <a:prstGeom prst="rect">
            <a:avLst/>
          </a:prstGeom>
          <a:solidFill>
            <a:srgbClr val="CBB8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5A1DDD-8DFB-5791-2B9A-30B589AE3747}"/>
              </a:ext>
            </a:extLst>
          </p:cNvPr>
          <p:cNvSpPr/>
          <p:nvPr/>
        </p:nvSpPr>
        <p:spPr>
          <a:xfrm>
            <a:off x="4508334" y="3075442"/>
            <a:ext cx="419725" cy="346305"/>
          </a:xfrm>
          <a:prstGeom prst="rect">
            <a:avLst/>
          </a:prstGeom>
          <a:solidFill>
            <a:srgbClr val="CBB8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38B2A57-F96C-55C4-9A82-BB70916F1A83}"/>
              </a:ext>
            </a:extLst>
          </p:cNvPr>
          <p:cNvSpPr/>
          <p:nvPr/>
        </p:nvSpPr>
        <p:spPr>
          <a:xfrm>
            <a:off x="1396412" y="3073267"/>
            <a:ext cx="419725" cy="346305"/>
          </a:xfrm>
          <a:prstGeom prst="rect">
            <a:avLst/>
          </a:prstGeom>
          <a:solidFill>
            <a:srgbClr val="CBB8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6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7AE547D-9E06-7F78-8376-EA5829A9489D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41526CB-FEA9-CA74-0C7C-0D60F25806F8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D5E70DD-D344-7792-DBE2-9707CAD00C7C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D73C9CB-491C-0813-5182-A4466DD5F5B7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래픽 13" descr="단일 톱니바퀴 단색으로 채워진">
                <a:extLst>
                  <a:ext uri="{FF2B5EF4-FFF2-40B4-BE49-F238E27FC236}">
                    <a16:creationId xmlns:a16="http://schemas.microsoft.com/office/drawing/2014/main" id="{3BA774F9-7E13-A6E2-A9A4-32BFA49F139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7D511A9-FE30-D866-E01E-F0C419042D75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F90F765-1E7D-F39A-1852-F028D8860457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래픽 11" descr="단일 톱니바퀴 단색으로 채워진">
                <a:extLst>
                  <a:ext uri="{FF2B5EF4-FFF2-40B4-BE49-F238E27FC236}">
                    <a16:creationId xmlns:a16="http://schemas.microsoft.com/office/drawing/2014/main" id="{0E33D3AA-E724-50A8-15B5-AEEEF90C8D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04AB736-CB09-3D60-D33E-EFFF8D4B680F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6A6E5F81-AA97-F382-E802-9811B797BDFC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래픽 9" descr="단일 톱니바퀴 단색으로 채워진">
                <a:extLst>
                  <a:ext uri="{FF2B5EF4-FFF2-40B4-BE49-F238E27FC236}">
                    <a16:creationId xmlns:a16="http://schemas.microsoft.com/office/drawing/2014/main" id="{3BF207BD-46BF-CA4B-CB8A-09A596CAF9F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DFADDF63-EC85-8351-4CD1-85ACCFA8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60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 err="1">
                <a:solidFill>
                  <a:schemeClr val="bg2">
                    <a:lumMod val="10000"/>
                  </a:schemeClr>
                </a:solidFill>
              </a:rPr>
              <a:t>Mouse_bite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6" name="mousebite">
            <a:hlinkClick r:id="" action="ppaction://media"/>
            <a:extLst>
              <a:ext uri="{FF2B5EF4-FFF2-40B4-BE49-F238E27FC236}">
                <a16:creationId xmlns:a16="http://schemas.microsoft.com/office/drawing/2014/main" id="{1F7E24E6-12F0-CA23-DAA3-FC7157AE6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0709" y="1814740"/>
            <a:ext cx="5511074" cy="46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8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61B246B-99BE-D188-5A9B-BD8082EC6FBC}"/>
              </a:ext>
            </a:extLst>
          </p:cNvPr>
          <p:cNvSpPr/>
          <p:nvPr/>
        </p:nvSpPr>
        <p:spPr>
          <a:xfrm>
            <a:off x="765251" y="2164373"/>
            <a:ext cx="2291646" cy="3217185"/>
          </a:xfrm>
          <a:custGeom>
            <a:avLst/>
            <a:gdLst>
              <a:gd name="connsiteX0" fmla="*/ 0 w 2291646"/>
              <a:gd name="connsiteY0" fmla="*/ 381949 h 3217185"/>
              <a:gd name="connsiteX1" fmla="*/ 381949 w 2291646"/>
              <a:gd name="connsiteY1" fmla="*/ 0 h 3217185"/>
              <a:gd name="connsiteX2" fmla="*/ 845366 w 2291646"/>
              <a:gd name="connsiteY2" fmla="*/ 0 h 3217185"/>
              <a:gd name="connsiteX3" fmla="*/ 1354615 w 2291646"/>
              <a:gd name="connsiteY3" fmla="*/ 0 h 3217185"/>
              <a:gd name="connsiteX4" fmla="*/ 1909697 w 2291646"/>
              <a:gd name="connsiteY4" fmla="*/ 0 h 3217185"/>
              <a:gd name="connsiteX5" fmla="*/ 2291646 w 2291646"/>
              <a:gd name="connsiteY5" fmla="*/ 381949 h 3217185"/>
              <a:gd name="connsiteX6" fmla="*/ 2291646 w 2291646"/>
              <a:gd name="connsiteY6" fmla="*/ 823541 h 3217185"/>
              <a:gd name="connsiteX7" fmla="*/ 2291646 w 2291646"/>
              <a:gd name="connsiteY7" fmla="*/ 1314198 h 3217185"/>
              <a:gd name="connsiteX8" fmla="*/ 2291646 w 2291646"/>
              <a:gd name="connsiteY8" fmla="*/ 1853921 h 3217185"/>
              <a:gd name="connsiteX9" fmla="*/ 2291646 w 2291646"/>
              <a:gd name="connsiteY9" fmla="*/ 2369111 h 3217185"/>
              <a:gd name="connsiteX10" fmla="*/ 2291646 w 2291646"/>
              <a:gd name="connsiteY10" fmla="*/ 2835236 h 3217185"/>
              <a:gd name="connsiteX11" fmla="*/ 1909697 w 2291646"/>
              <a:gd name="connsiteY11" fmla="*/ 3217185 h 3217185"/>
              <a:gd name="connsiteX12" fmla="*/ 1446280 w 2291646"/>
              <a:gd name="connsiteY12" fmla="*/ 3217185 h 3217185"/>
              <a:gd name="connsiteX13" fmla="*/ 906476 w 2291646"/>
              <a:gd name="connsiteY13" fmla="*/ 3217185 h 3217185"/>
              <a:gd name="connsiteX14" fmla="*/ 381949 w 2291646"/>
              <a:gd name="connsiteY14" fmla="*/ 3217185 h 3217185"/>
              <a:gd name="connsiteX15" fmla="*/ 0 w 2291646"/>
              <a:gd name="connsiteY15" fmla="*/ 2835236 h 3217185"/>
              <a:gd name="connsiteX16" fmla="*/ 0 w 2291646"/>
              <a:gd name="connsiteY16" fmla="*/ 2295513 h 3217185"/>
              <a:gd name="connsiteX17" fmla="*/ 0 w 2291646"/>
              <a:gd name="connsiteY17" fmla="*/ 1780323 h 3217185"/>
              <a:gd name="connsiteX18" fmla="*/ 0 w 2291646"/>
              <a:gd name="connsiteY18" fmla="*/ 1289665 h 3217185"/>
              <a:gd name="connsiteX19" fmla="*/ 0 w 2291646"/>
              <a:gd name="connsiteY19" fmla="*/ 872606 h 3217185"/>
              <a:gd name="connsiteX20" fmla="*/ 0 w 2291646"/>
              <a:gd name="connsiteY20" fmla="*/ 381949 h 3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91646" h="3217185" fill="none" extrusionOk="0">
                <a:moveTo>
                  <a:pt x="0" y="381949"/>
                </a:moveTo>
                <a:cubicBezTo>
                  <a:pt x="-36683" y="138073"/>
                  <a:pt x="146677" y="-13579"/>
                  <a:pt x="381949" y="0"/>
                </a:cubicBezTo>
                <a:cubicBezTo>
                  <a:pt x="535801" y="-37053"/>
                  <a:pt x="741664" y="14473"/>
                  <a:pt x="845366" y="0"/>
                </a:cubicBezTo>
                <a:cubicBezTo>
                  <a:pt x="949068" y="-14473"/>
                  <a:pt x="1101956" y="12318"/>
                  <a:pt x="1354615" y="0"/>
                </a:cubicBezTo>
                <a:cubicBezTo>
                  <a:pt x="1607274" y="-12318"/>
                  <a:pt x="1773928" y="32617"/>
                  <a:pt x="1909697" y="0"/>
                </a:cubicBezTo>
                <a:cubicBezTo>
                  <a:pt x="2127382" y="6337"/>
                  <a:pt x="2275340" y="176647"/>
                  <a:pt x="2291646" y="381949"/>
                </a:cubicBezTo>
                <a:cubicBezTo>
                  <a:pt x="2298624" y="507245"/>
                  <a:pt x="2273787" y="683522"/>
                  <a:pt x="2291646" y="823541"/>
                </a:cubicBezTo>
                <a:cubicBezTo>
                  <a:pt x="2309505" y="963560"/>
                  <a:pt x="2278439" y="1180675"/>
                  <a:pt x="2291646" y="1314198"/>
                </a:cubicBezTo>
                <a:cubicBezTo>
                  <a:pt x="2304853" y="1447721"/>
                  <a:pt x="2232293" y="1743315"/>
                  <a:pt x="2291646" y="1853921"/>
                </a:cubicBezTo>
                <a:cubicBezTo>
                  <a:pt x="2350999" y="1964527"/>
                  <a:pt x="2268891" y="2134092"/>
                  <a:pt x="2291646" y="2369111"/>
                </a:cubicBezTo>
                <a:cubicBezTo>
                  <a:pt x="2314401" y="2604130"/>
                  <a:pt x="2273559" y="2716879"/>
                  <a:pt x="2291646" y="2835236"/>
                </a:cubicBezTo>
                <a:cubicBezTo>
                  <a:pt x="2302841" y="3058162"/>
                  <a:pt x="2092492" y="3233985"/>
                  <a:pt x="1909697" y="3217185"/>
                </a:cubicBezTo>
                <a:cubicBezTo>
                  <a:pt x="1737792" y="3263349"/>
                  <a:pt x="1613480" y="3166563"/>
                  <a:pt x="1446280" y="3217185"/>
                </a:cubicBezTo>
                <a:cubicBezTo>
                  <a:pt x="1279080" y="3267807"/>
                  <a:pt x="1114395" y="3177090"/>
                  <a:pt x="906476" y="3217185"/>
                </a:cubicBezTo>
                <a:cubicBezTo>
                  <a:pt x="698557" y="3257280"/>
                  <a:pt x="506652" y="3169060"/>
                  <a:pt x="381949" y="3217185"/>
                </a:cubicBezTo>
                <a:cubicBezTo>
                  <a:pt x="130824" y="3179811"/>
                  <a:pt x="24159" y="3103947"/>
                  <a:pt x="0" y="2835236"/>
                </a:cubicBezTo>
                <a:cubicBezTo>
                  <a:pt x="-46524" y="2661521"/>
                  <a:pt x="25774" y="2504742"/>
                  <a:pt x="0" y="2295513"/>
                </a:cubicBezTo>
                <a:cubicBezTo>
                  <a:pt x="-25774" y="2086284"/>
                  <a:pt x="10546" y="1904152"/>
                  <a:pt x="0" y="1780323"/>
                </a:cubicBezTo>
                <a:cubicBezTo>
                  <a:pt x="-10546" y="1656494"/>
                  <a:pt x="58599" y="1514903"/>
                  <a:pt x="0" y="1289665"/>
                </a:cubicBezTo>
                <a:cubicBezTo>
                  <a:pt x="-58599" y="1064427"/>
                  <a:pt x="30379" y="1060418"/>
                  <a:pt x="0" y="872606"/>
                </a:cubicBezTo>
                <a:cubicBezTo>
                  <a:pt x="-30379" y="684794"/>
                  <a:pt x="20448" y="535321"/>
                  <a:pt x="0" y="381949"/>
                </a:cubicBezTo>
                <a:close/>
              </a:path>
              <a:path w="2291646" h="3217185" stroke="0" extrusionOk="0">
                <a:moveTo>
                  <a:pt x="0" y="381949"/>
                </a:moveTo>
                <a:cubicBezTo>
                  <a:pt x="46989" y="141960"/>
                  <a:pt x="205558" y="17234"/>
                  <a:pt x="381949" y="0"/>
                </a:cubicBezTo>
                <a:cubicBezTo>
                  <a:pt x="587631" y="-13199"/>
                  <a:pt x="778983" y="39598"/>
                  <a:pt x="891198" y="0"/>
                </a:cubicBezTo>
                <a:cubicBezTo>
                  <a:pt x="1003413" y="-39598"/>
                  <a:pt x="1174404" y="50679"/>
                  <a:pt x="1400448" y="0"/>
                </a:cubicBezTo>
                <a:cubicBezTo>
                  <a:pt x="1626492" y="-50679"/>
                  <a:pt x="1703480" y="57764"/>
                  <a:pt x="1909697" y="0"/>
                </a:cubicBezTo>
                <a:cubicBezTo>
                  <a:pt x="2065589" y="22662"/>
                  <a:pt x="2287486" y="181427"/>
                  <a:pt x="2291646" y="381949"/>
                </a:cubicBezTo>
                <a:cubicBezTo>
                  <a:pt x="2332556" y="620223"/>
                  <a:pt x="2287227" y="666813"/>
                  <a:pt x="2291646" y="921672"/>
                </a:cubicBezTo>
                <a:cubicBezTo>
                  <a:pt x="2296065" y="1176531"/>
                  <a:pt x="2238656" y="1297523"/>
                  <a:pt x="2291646" y="1412330"/>
                </a:cubicBezTo>
                <a:cubicBezTo>
                  <a:pt x="2344636" y="1527137"/>
                  <a:pt x="2288747" y="1739144"/>
                  <a:pt x="2291646" y="1853921"/>
                </a:cubicBezTo>
                <a:cubicBezTo>
                  <a:pt x="2294545" y="1968698"/>
                  <a:pt x="2283237" y="2127698"/>
                  <a:pt x="2291646" y="2320046"/>
                </a:cubicBezTo>
                <a:cubicBezTo>
                  <a:pt x="2300055" y="2512394"/>
                  <a:pt x="2276903" y="2703962"/>
                  <a:pt x="2291646" y="2835236"/>
                </a:cubicBezTo>
                <a:cubicBezTo>
                  <a:pt x="2321240" y="3043467"/>
                  <a:pt x="2112096" y="3198188"/>
                  <a:pt x="1909697" y="3217185"/>
                </a:cubicBezTo>
                <a:cubicBezTo>
                  <a:pt x="1690195" y="3221477"/>
                  <a:pt x="1653449" y="3170089"/>
                  <a:pt x="1431003" y="3217185"/>
                </a:cubicBezTo>
                <a:cubicBezTo>
                  <a:pt x="1208557" y="3264281"/>
                  <a:pt x="1100194" y="3184640"/>
                  <a:pt x="891198" y="3217185"/>
                </a:cubicBezTo>
                <a:cubicBezTo>
                  <a:pt x="682203" y="3249730"/>
                  <a:pt x="584151" y="3163541"/>
                  <a:pt x="381949" y="3217185"/>
                </a:cubicBezTo>
                <a:cubicBezTo>
                  <a:pt x="133522" y="3192156"/>
                  <a:pt x="19713" y="3057381"/>
                  <a:pt x="0" y="2835236"/>
                </a:cubicBezTo>
                <a:cubicBezTo>
                  <a:pt x="-44652" y="2638213"/>
                  <a:pt x="24725" y="2517364"/>
                  <a:pt x="0" y="2369111"/>
                </a:cubicBezTo>
                <a:cubicBezTo>
                  <a:pt x="-24725" y="2220858"/>
                  <a:pt x="40939" y="1997884"/>
                  <a:pt x="0" y="1829388"/>
                </a:cubicBezTo>
                <a:cubicBezTo>
                  <a:pt x="-40939" y="1660892"/>
                  <a:pt x="36675" y="1427561"/>
                  <a:pt x="0" y="1314198"/>
                </a:cubicBezTo>
                <a:cubicBezTo>
                  <a:pt x="-36675" y="1200835"/>
                  <a:pt x="8332" y="612859"/>
                  <a:pt x="0" y="3819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26262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30710905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Segmentation</a:t>
            </a:r>
            <a:r>
              <a:rPr lang="ko-KR" altLang="en-US" dirty="0">
                <a:solidFill>
                  <a:schemeClr val="tx1"/>
                </a:solidFill>
              </a:rPr>
              <a:t>과 같이 성능을 높이려면 그 만큼에 대가가 필요한 것이고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회로설계면에서 어려움을 느꼈다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E6F8A2-2D83-9CDB-EF51-CC5AE02D4393}"/>
              </a:ext>
            </a:extLst>
          </p:cNvPr>
          <p:cNvSpPr/>
          <p:nvPr/>
        </p:nvSpPr>
        <p:spPr>
          <a:xfrm>
            <a:off x="3596221" y="2164373"/>
            <a:ext cx="2291646" cy="3217185"/>
          </a:xfrm>
          <a:custGeom>
            <a:avLst/>
            <a:gdLst>
              <a:gd name="connsiteX0" fmla="*/ 0 w 2291646"/>
              <a:gd name="connsiteY0" fmla="*/ 381949 h 3217185"/>
              <a:gd name="connsiteX1" fmla="*/ 381949 w 2291646"/>
              <a:gd name="connsiteY1" fmla="*/ 0 h 3217185"/>
              <a:gd name="connsiteX2" fmla="*/ 845366 w 2291646"/>
              <a:gd name="connsiteY2" fmla="*/ 0 h 3217185"/>
              <a:gd name="connsiteX3" fmla="*/ 1354615 w 2291646"/>
              <a:gd name="connsiteY3" fmla="*/ 0 h 3217185"/>
              <a:gd name="connsiteX4" fmla="*/ 1909697 w 2291646"/>
              <a:gd name="connsiteY4" fmla="*/ 0 h 3217185"/>
              <a:gd name="connsiteX5" fmla="*/ 2291646 w 2291646"/>
              <a:gd name="connsiteY5" fmla="*/ 381949 h 3217185"/>
              <a:gd name="connsiteX6" fmla="*/ 2291646 w 2291646"/>
              <a:gd name="connsiteY6" fmla="*/ 823541 h 3217185"/>
              <a:gd name="connsiteX7" fmla="*/ 2291646 w 2291646"/>
              <a:gd name="connsiteY7" fmla="*/ 1314198 h 3217185"/>
              <a:gd name="connsiteX8" fmla="*/ 2291646 w 2291646"/>
              <a:gd name="connsiteY8" fmla="*/ 1853921 h 3217185"/>
              <a:gd name="connsiteX9" fmla="*/ 2291646 w 2291646"/>
              <a:gd name="connsiteY9" fmla="*/ 2369111 h 3217185"/>
              <a:gd name="connsiteX10" fmla="*/ 2291646 w 2291646"/>
              <a:gd name="connsiteY10" fmla="*/ 2835236 h 3217185"/>
              <a:gd name="connsiteX11" fmla="*/ 1909697 w 2291646"/>
              <a:gd name="connsiteY11" fmla="*/ 3217185 h 3217185"/>
              <a:gd name="connsiteX12" fmla="*/ 1446280 w 2291646"/>
              <a:gd name="connsiteY12" fmla="*/ 3217185 h 3217185"/>
              <a:gd name="connsiteX13" fmla="*/ 906476 w 2291646"/>
              <a:gd name="connsiteY13" fmla="*/ 3217185 h 3217185"/>
              <a:gd name="connsiteX14" fmla="*/ 381949 w 2291646"/>
              <a:gd name="connsiteY14" fmla="*/ 3217185 h 3217185"/>
              <a:gd name="connsiteX15" fmla="*/ 0 w 2291646"/>
              <a:gd name="connsiteY15" fmla="*/ 2835236 h 3217185"/>
              <a:gd name="connsiteX16" fmla="*/ 0 w 2291646"/>
              <a:gd name="connsiteY16" fmla="*/ 2295513 h 3217185"/>
              <a:gd name="connsiteX17" fmla="*/ 0 w 2291646"/>
              <a:gd name="connsiteY17" fmla="*/ 1780323 h 3217185"/>
              <a:gd name="connsiteX18" fmla="*/ 0 w 2291646"/>
              <a:gd name="connsiteY18" fmla="*/ 1289665 h 3217185"/>
              <a:gd name="connsiteX19" fmla="*/ 0 w 2291646"/>
              <a:gd name="connsiteY19" fmla="*/ 872606 h 3217185"/>
              <a:gd name="connsiteX20" fmla="*/ 0 w 2291646"/>
              <a:gd name="connsiteY20" fmla="*/ 381949 h 3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91646" h="3217185" fill="none" extrusionOk="0">
                <a:moveTo>
                  <a:pt x="0" y="381949"/>
                </a:moveTo>
                <a:cubicBezTo>
                  <a:pt x="-36683" y="138073"/>
                  <a:pt x="146677" y="-13579"/>
                  <a:pt x="381949" y="0"/>
                </a:cubicBezTo>
                <a:cubicBezTo>
                  <a:pt x="535801" y="-37053"/>
                  <a:pt x="741664" y="14473"/>
                  <a:pt x="845366" y="0"/>
                </a:cubicBezTo>
                <a:cubicBezTo>
                  <a:pt x="949068" y="-14473"/>
                  <a:pt x="1101956" y="12318"/>
                  <a:pt x="1354615" y="0"/>
                </a:cubicBezTo>
                <a:cubicBezTo>
                  <a:pt x="1607274" y="-12318"/>
                  <a:pt x="1773928" y="32617"/>
                  <a:pt x="1909697" y="0"/>
                </a:cubicBezTo>
                <a:cubicBezTo>
                  <a:pt x="2127382" y="6337"/>
                  <a:pt x="2275340" y="176647"/>
                  <a:pt x="2291646" y="381949"/>
                </a:cubicBezTo>
                <a:cubicBezTo>
                  <a:pt x="2298624" y="507245"/>
                  <a:pt x="2273787" y="683522"/>
                  <a:pt x="2291646" y="823541"/>
                </a:cubicBezTo>
                <a:cubicBezTo>
                  <a:pt x="2309505" y="963560"/>
                  <a:pt x="2278439" y="1180675"/>
                  <a:pt x="2291646" y="1314198"/>
                </a:cubicBezTo>
                <a:cubicBezTo>
                  <a:pt x="2304853" y="1447721"/>
                  <a:pt x="2232293" y="1743315"/>
                  <a:pt x="2291646" y="1853921"/>
                </a:cubicBezTo>
                <a:cubicBezTo>
                  <a:pt x="2350999" y="1964527"/>
                  <a:pt x="2268891" y="2134092"/>
                  <a:pt x="2291646" y="2369111"/>
                </a:cubicBezTo>
                <a:cubicBezTo>
                  <a:pt x="2314401" y="2604130"/>
                  <a:pt x="2273559" y="2716879"/>
                  <a:pt x="2291646" y="2835236"/>
                </a:cubicBezTo>
                <a:cubicBezTo>
                  <a:pt x="2302841" y="3058162"/>
                  <a:pt x="2092492" y="3233985"/>
                  <a:pt x="1909697" y="3217185"/>
                </a:cubicBezTo>
                <a:cubicBezTo>
                  <a:pt x="1737792" y="3263349"/>
                  <a:pt x="1613480" y="3166563"/>
                  <a:pt x="1446280" y="3217185"/>
                </a:cubicBezTo>
                <a:cubicBezTo>
                  <a:pt x="1279080" y="3267807"/>
                  <a:pt x="1114395" y="3177090"/>
                  <a:pt x="906476" y="3217185"/>
                </a:cubicBezTo>
                <a:cubicBezTo>
                  <a:pt x="698557" y="3257280"/>
                  <a:pt x="506652" y="3169060"/>
                  <a:pt x="381949" y="3217185"/>
                </a:cubicBezTo>
                <a:cubicBezTo>
                  <a:pt x="130824" y="3179811"/>
                  <a:pt x="24159" y="3103947"/>
                  <a:pt x="0" y="2835236"/>
                </a:cubicBezTo>
                <a:cubicBezTo>
                  <a:pt x="-46524" y="2661521"/>
                  <a:pt x="25774" y="2504742"/>
                  <a:pt x="0" y="2295513"/>
                </a:cubicBezTo>
                <a:cubicBezTo>
                  <a:pt x="-25774" y="2086284"/>
                  <a:pt x="10546" y="1904152"/>
                  <a:pt x="0" y="1780323"/>
                </a:cubicBezTo>
                <a:cubicBezTo>
                  <a:pt x="-10546" y="1656494"/>
                  <a:pt x="58599" y="1514903"/>
                  <a:pt x="0" y="1289665"/>
                </a:cubicBezTo>
                <a:cubicBezTo>
                  <a:pt x="-58599" y="1064427"/>
                  <a:pt x="30379" y="1060418"/>
                  <a:pt x="0" y="872606"/>
                </a:cubicBezTo>
                <a:cubicBezTo>
                  <a:pt x="-30379" y="684794"/>
                  <a:pt x="20448" y="535321"/>
                  <a:pt x="0" y="381949"/>
                </a:cubicBezTo>
                <a:close/>
              </a:path>
              <a:path w="2291646" h="3217185" stroke="0" extrusionOk="0">
                <a:moveTo>
                  <a:pt x="0" y="381949"/>
                </a:moveTo>
                <a:cubicBezTo>
                  <a:pt x="46989" y="141960"/>
                  <a:pt x="205558" y="17234"/>
                  <a:pt x="381949" y="0"/>
                </a:cubicBezTo>
                <a:cubicBezTo>
                  <a:pt x="587631" y="-13199"/>
                  <a:pt x="778983" y="39598"/>
                  <a:pt x="891198" y="0"/>
                </a:cubicBezTo>
                <a:cubicBezTo>
                  <a:pt x="1003413" y="-39598"/>
                  <a:pt x="1174404" y="50679"/>
                  <a:pt x="1400448" y="0"/>
                </a:cubicBezTo>
                <a:cubicBezTo>
                  <a:pt x="1626492" y="-50679"/>
                  <a:pt x="1703480" y="57764"/>
                  <a:pt x="1909697" y="0"/>
                </a:cubicBezTo>
                <a:cubicBezTo>
                  <a:pt x="2065589" y="22662"/>
                  <a:pt x="2287486" y="181427"/>
                  <a:pt x="2291646" y="381949"/>
                </a:cubicBezTo>
                <a:cubicBezTo>
                  <a:pt x="2332556" y="620223"/>
                  <a:pt x="2287227" y="666813"/>
                  <a:pt x="2291646" y="921672"/>
                </a:cubicBezTo>
                <a:cubicBezTo>
                  <a:pt x="2296065" y="1176531"/>
                  <a:pt x="2238656" y="1297523"/>
                  <a:pt x="2291646" y="1412330"/>
                </a:cubicBezTo>
                <a:cubicBezTo>
                  <a:pt x="2344636" y="1527137"/>
                  <a:pt x="2288747" y="1739144"/>
                  <a:pt x="2291646" y="1853921"/>
                </a:cubicBezTo>
                <a:cubicBezTo>
                  <a:pt x="2294545" y="1968698"/>
                  <a:pt x="2283237" y="2127698"/>
                  <a:pt x="2291646" y="2320046"/>
                </a:cubicBezTo>
                <a:cubicBezTo>
                  <a:pt x="2300055" y="2512394"/>
                  <a:pt x="2276903" y="2703962"/>
                  <a:pt x="2291646" y="2835236"/>
                </a:cubicBezTo>
                <a:cubicBezTo>
                  <a:pt x="2321240" y="3043467"/>
                  <a:pt x="2112096" y="3198188"/>
                  <a:pt x="1909697" y="3217185"/>
                </a:cubicBezTo>
                <a:cubicBezTo>
                  <a:pt x="1690195" y="3221477"/>
                  <a:pt x="1653449" y="3170089"/>
                  <a:pt x="1431003" y="3217185"/>
                </a:cubicBezTo>
                <a:cubicBezTo>
                  <a:pt x="1208557" y="3264281"/>
                  <a:pt x="1100194" y="3184640"/>
                  <a:pt x="891198" y="3217185"/>
                </a:cubicBezTo>
                <a:cubicBezTo>
                  <a:pt x="682203" y="3249730"/>
                  <a:pt x="584151" y="3163541"/>
                  <a:pt x="381949" y="3217185"/>
                </a:cubicBezTo>
                <a:cubicBezTo>
                  <a:pt x="133522" y="3192156"/>
                  <a:pt x="19713" y="3057381"/>
                  <a:pt x="0" y="2835236"/>
                </a:cubicBezTo>
                <a:cubicBezTo>
                  <a:pt x="-44652" y="2638213"/>
                  <a:pt x="24725" y="2517364"/>
                  <a:pt x="0" y="2369111"/>
                </a:cubicBezTo>
                <a:cubicBezTo>
                  <a:pt x="-24725" y="2220858"/>
                  <a:pt x="40939" y="1997884"/>
                  <a:pt x="0" y="1829388"/>
                </a:cubicBezTo>
                <a:cubicBezTo>
                  <a:pt x="-40939" y="1660892"/>
                  <a:pt x="36675" y="1427561"/>
                  <a:pt x="0" y="1314198"/>
                </a:cubicBezTo>
                <a:cubicBezTo>
                  <a:pt x="-36675" y="1200835"/>
                  <a:pt x="8332" y="612859"/>
                  <a:pt x="0" y="3819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26262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30710905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딥러닝을</a:t>
            </a:r>
            <a:r>
              <a:rPr lang="ko-KR" altLang="en-US" sz="1200" dirty="0">
                <a:solidFill>
                  <a:schemeClr val="tx1"/>
                </a:solidFill>
              </a:rPr>
              <a:t> 이용해서 하려고 했지만 </a:t>
            </a:r>
            <a:r>
              <a:rPr lang="ko-KR" altLang="en-US" sz="1200" dirty="0" err="1">
                <a:solidFill>
                  <a:schemeClr val="tx1"/>
                </a:solidFill>
              </a:rPr>
              <a:t>라즈베리파이에서</a:t>
            </a:r>
            <a:r>
              <a:rPr lang="ko-KR" altLang="en-US" sz="1200" dirty="0">
                <a:solidFill>
                  <a:schemeClr val="tx1"/>
                </a:solidFill>
              </a:rPr>
              <a:t> 작동하지 </a:t>
            </a:r>
            <a:r>
              <a:rPr lang="ko-KR" altLang="en-US" sz="1200" dirty="0" err="1">
                <a:solidFill>
                  <a:schemeClr val="tx1"/>
                </a:solidFill>
              </a:rPr>
              <a:t>않은관계로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하지못한점이</a:t>
            </a:r>
            <a:r>
              <a:rPr lang="ko-KR" altLang="en-US" sz="1200" dirty="0">
                <a:solidFill>
                  <a:schemeClr val="tx1"/>
                </a:solidFill>
              </a:rPr>
              <a:t> 아쉽고 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컨베이어벨트 코드가 </a:t>
            </a:r>
            <a:r>
              <a:rPr lang="ko-KR" altLang="en-US" sz="1200" dirty="0" err="1">
                <a:solidFill>
                  <a:schemeClr val="tx1"/>
                </a:solidFill>
              </a:rPr>
              <a:t>작동하지않아서</a:t>
            </a:r>
            <a:r>
              <a:rPr lang="ko-KR" altLang="en-US" sz="1200" dirty="0">
                <a:solidFill>
                  <a:schemeClr val="tx1"/>
                </a:solidFill>
              </a:rPr>
              <a:t> 수동으로 </a:t>
            </a:r>
            <a:r>
              <a:rPr lang="ko-KR" altLang="en-US" sz="1200" dirty="0" err="1">
                <a:solidFill>
                  <a:schemeClr val="tx1"/>
                </a:solidFill>
              </a:rPr>
              <a:t>돌려야하는점이</a:t>
            </a:r>
            <a:r>
              <a:rPr lang="ko-KR" altLang="en-US" sz="1200" dirty="0">
                <a:solidFill>
                  <a:schemeClr val="tx1"/>
                </a:solidFill>
              </a:rPr>
              <a:t> 아쉬워서 더 좋은 코드 혹은 </a:t>
            </a:r>
            <a:r>
              <a:rPr lang="ko-KR" altLang="en-US" sz="1200" dirty="0" err="1">
                <a:solidFill>
                  <a:schemeClr val="tx1"/>
                </a:solidFill>
              </a:rPr>
              <a:t>라즈베리를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이용할수있도록</a:t>
            </a:r>
            <a:r>
              <a:rPr lang="ko-KR" altLang="en-US" sz="1200" dirty="0">
                <a:solidFill>
                  <a:schemeClr val="tx1"/>
                </a:solidFill>
              </a:rPr>
              <a:t> 더 좋은 코드로 하고싶습니다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67FA556-A5AA-37CE-3764-53CF4974963A}"/>
              </a:ext>
            </a:extLst>
          </p:cNvPr>
          <p:cNvSpPr/>
          <p:nvPr/>
        </p:nvSpPr>
        <p:spPr>
          <a:xfrm>
            <a:off x="6427191" y="2164373"/>
            <a:ext cx="2291646" cy="3217185"/>
          </a:xfrm>
          <a:custGeom>
            <a:avLst/>
            <a:gdLst>
              <a:gd name="connsiteX0" fmla="*/ 0 w 2291646"/>
              <a:gd name="connsiteY0" fmla="*/ 381949 h 3217185"/>
              <a:gd name="connsiteX1" fmla="*/ 381949 w 2291646"/>
              <a:gd name="connsiteY1" fmla="*/ 0 h 3217185"/>
              <a:gd name="connsiteX2" fmla="*/ 845366 w 2291646"/>
              <a:gd name="connsiteY2" fmla="*/ 0 h 3217185"/>
              <a:gd name="connsiteX3" fmla="*/ 1354615 w 2291646"/>
              <a:gd name="connsiteY3" fmla="*/ 0 h 3217185"/>
              <a:gd name="connsiteX4" fmla="*/ 1909697 w 2291646"/>
              <a:gd name="connsiteY4" fmla="*/ 0 h 3217185"/>
              <a:gd name="connsiteX5" fmla="*/ 2291646 w 2291646"/>
              <a:gd name="connsiteY5" fmla="*/ 381949 h 3217185"/>
              <a:gd name="connsiteX6" fmla="*/ 2291646 w 2291646"/>
              <a:gd name="connsiteY6" fmla="*/ 823541 h 3217185"/>
              <a:gd name="connsiteX7" fmla="*/ 2291646 w 2291646"/>
              <a:gd name="connsiteY7" fmla="*/ 1314198 h 3217185"/>
              <a:gd name="connsiteX8" fmla="*/ 2291646 w 2291646"/>
              <a:gd name="connsiteY8" fmla="*/ 1853921 h 3217185"/>
              <a:gd name="connsiteX9" fmla="*/ 2291646 w 2291646"/>
              <a:gd name="connsiteY9" fmla="*/ 2369111 h 3217185"/>
              <a:gd name="connsiteX10" fmla="*/ 2291646 w 2291646"/>
              <a:gd name="connsiteY10" fmla="*/ 2835236 h 3217185"/>
              <a:gd name="connsiteX11" fmla="*/ 1909697 w 2291646"/>
              <a:gd name="connsiteY11" fmla="*/ 3217185 h 3217185"/>
              <a:gd name="connsiteX12" fmla="*/ 1446280 w 2291646"/>
              <a:gd name="connsiteY12" fmla="*/ 3217185 h 3217185"/>
              <a:gd name="connsiteX13" fmla="*/ 906476 w 2291646"/>
              <a:gd name="connsiteY13" fmla="*/ 3217185 h 3217185"/>
              <a:gd name="connsiteX14" fmla="*/ 381949 w 2291646"/>
              <a:gd name="connsiteY14" fmla="*/ 3217185 h 3217185"/>
              <a:gd name="connsiteX15" fmla="*/ 0 w 2291646"/>
              <a:gd name="connsiteY15" fmla="*/ 2835236 h 3217185"/>
              <a:gd name="connsiteX16" fmla="*/ 0 w 2291646"/>
              <a:gd name="connsiteY16" fmla="*/ 2295513 h 3217185"/>
              <a:gd name="connsiteX17" fmla="*/ 0 w 2291646"/>
              <a:gd name="connsiteY17" fmla="*/ 1780323 h 3217185"/>
              <a:gd name="connsiteX18" fmla="*/ 0 w 2291646"/>
              <a:gd name="connsiteY18" fmla="*/ 1289665 h 3217185"/>
              <a:gd name="connsiteX19" fmla="*/ 0 w 2291646"/>
              <a:gd name="connsiteY19" fmla="*/ 872606 h 3217185"/>
              <a:gd name="connsiteX20" fmla="*/ 0 w 2291646"/>
              <a:gd name="connsiteY20" fmla="*/ 381949 h 3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91646" h="3217185" fill="none" extrusionOk="0">
                <a:moveTo>
                  <a:pt x="0" y="381949"/>
                </a:moveTo>
                <a:cubicBezTo>
                  <a:pt x="-36683" y="138073"/>
                  <a:pt x="146677" y="-13579"/>
                  <a:pt x="381949" y="0"/>
                </a:cubicBezTo>
                <a:cubicBezTo>
                  <a:pt x="535801" y="-37053"/>
                  <a:pt x="741664" y="14473"/>
                  <a:pt x="845366" y="0"/>
                </a:cubicBezTo>
                <a:cubicBezTo>
                  <a:pt x="949068" y="-14473"/>
                  <a:pt x="1101956" y="12318"/>
                  <a:pt x="1354615" y="0"/>
                </a:cubicBezTo>
                <a:cubicBezTo>
                  <a:pt x="1607274" y="-12318"/>
                  <a:pt x="1773928" y="32617"/>
                  <a:pt x="1909697" y="0"/>
                </a:cubicBezTo>
                <a:cubicBezTo>
                  <a:pt x="2127382" y="6337"/>
                  <a:pt x="2275340" y="176647"/>
                  <a:pt x="2291646" y="381949"/>
                </a:cubicBezTo>
                <a:cubicBezTo>
                  <a:pt x="2298624" y="507245"/>
                  <a:pt x="2273787" y="683522"/>
                  <a:pt x="2291646" y="823541"/>
                </a:cubicBezTo>
                <a:cubicBezTo>
                  <a:pt x="2309505" y="963560"/>
                  <a:pt x="2278439" y="1180675"/>
                  <a:pt x="2291646" y="1314198"/>
                </a:cubicBezTo>
                <a:cubicBezTo>
                  <a:pt x="2304853" y="1447721"/>
                  <a:pt x="2232293" y="1743315"/>
                  <a:pt x="2291646" y="1853921"/>
                </a:cubicBezTo>
                <a:cubicBezTo>
                  <a:pt x="2350999" y="1964527"/>
                  <a:pt x="2268891" y="2134092"/>
                  <a:pt x="2291646" y="2369111"/>
                </a:cubicBezTo>
                <a:cubicBezTo>
                  <a:pt x="2314401" y="2604130"/>
                  <a:pt x="2273559" y="2716879"/>
                  <a:pt x="2291646" y="2835236"/>
                </a:cubicBezTo>
                <a:cubicBezTo>
                  <a:pt x="2302841" y="3058162"/>
                  <a:pt x="2092492" y="3233985"/>
                  <a:pt x="1909697" y="3217185"/>
                </a:cubicBezTo>
                <a:cubicBezTo>
                  <a:pt x="1737792" y="3263349"/>
                  <a:pt x="1613480" y="3166563"/>
                  <a:pt x="1446280" y="3217185"/>
                </a:cubicBezTo>
                <a:cubicBezTo>
                  <a:pt x="1279080" y="3267807"/>
                  <a:pt x="1114395" y="3177090"/>
                  <a:pt x="906476" y="3217185"/>
                </a:cubicBezTo>
                <a:cubicBezTo>
                  <a:pt x="698557" y="3257280"/>
                  <a:pt x="506652" y="3169060"/>
                  <a:pt x="381949" y="3217185"/>
                </a:cubicBezTo>
                <a:cubicBezTo>
                  <a:pt x="130824" y="3179811"/>
                  <a:pt x="24159" y="3103947"/>
                  <a:pt x="0" y="2835236"/>
                </a:cubicBezTo>
                <a:cubicBezTo>
                  <a:pt x="-46524" y="2661521"/>
                  <a:pt x="25774" y="2504742"/>
                  <a:pt x="0" y="2295513"/>
                </a:cubicBezTo>
                <a:cubicBezTo>
                  <a:pt x="-25774" y="2086284"/>
                  <a:pt x="10546" y="1904152"/>
                  <a:pt x="0" y="1780323"/>
                </a:cubicBezTo>
                <a:cubicBezTo>
                  <a:pt x="-10546" y="1656494"/>
                  <a:pt x="58599" y="1514903"/>
                  <a:pt x="0" y="1289665"/>
                </a:cubicBezTo>
                <a:cubicBezTo>
                  <a:pt x="-58599" y="1064427"/>
                  <a:pt x="30379" y="1060418"/>
                  <a:pt x="0" y="872606"/>
                </a:cubicBezTo>
                <a:cubicBezTo>
                  <a:pt x="-30379" y="684794"/>
                  <a:pt x="20448" y="535321"/>
                  <a:pt x="0" y="381949"/>
                </a:cubicBezTo>
                <a:close/>
              </a:path>
              <a:path w="2291646" h="3217185" stroke="0" extrusionOk="0">
                <a:moveTo>
                  <a:pt x="0" y="381949"/>
                </a:moveTo>
                <a:cubicBezTo>
                  <a:pt x="46989" y="141960"/>
                  <a:pt x="205558" y="17234"/>
                  <a:pt x="381949" y="0"/>
                </a:cubicBezTo>
                <a:cubicBezTo>
                  <a:pt x="587631" y="-13199"/>
                  <a:pt x="778983" y="39598"/>
                  <a:pt x="891198" y="0"/>
                </a:cubicBezTo>
                <a:cubicBezTo>
                  <a:pt x="1003413" y="-39598"/>
                  <a:pt x="1174404" y="50679"/>
                  <a:pt x="1400448" y="0"/>
                </a:cubicBezTo>
                <a:cubicBezTo>
                  <a:pt x="1626492" y="-50679"/>
                  <a:pt x="1703480" y="57764"/>
                  <a:pt x="1909697" y="0"/>
                </a:cubicBezTo>
                <a:cubicBezTo>
                  <a:pt x="2065589" y="22662"/>
                  <a:pt x="2287486" y="181427"/>
                  <a:pt x="2291646" y="381949"/>
                </a:cubicBezTo>
                <a:cubicBezTo>
                  <a:pt x="2332556" y="620223"/>
                  <a:pt x="2287227" y="666813"/>
                  <a:pt x="2291646" y="921672"/>
                </a:cubicBezTo>
                <a:cubicBezTo>
                  <a:pt x="2296065" y="1176531"/>
                  <a:pt x="2238656" y="1297523"/>
                  <a:pt x="2291646" y="1412330"/>
                </a:cubicBezTo>
                <a:cubicBezTo>
                  <a:pt x="2344636" y="1527137"/>
                  <a:pt x="2288747" y="1739144"/>
                  <a:pt x="2291646" y="1853921"/>
                </a:cubicBezTo>
                <a:cubicBezTo>
                  <a:pt x="2294545" y="1968698"/>
                  <a:pt x="2283237" y="2127698"/>
                  <a:pt x="2291646" y="2320046"/>
                </a:cubicBezTo>
                <a:cubicBezTo>
                  <a:pt x="2300055" y="2512394"/>
                  <a:pt x="2276903" y="2703962"/>
                  <a:pt x="2291646" y="2835236"/>
                </a:cubicBezTo>
                <a:cubicBezTo>
                  <a:pt x="2321240" y="3043467"/>
                  <a:pt x="2112096" y="3198188"/>
                  <a:pt x="1909697" y="3217185"/>
                </a:cubicBezTo>
                <a:cubicBezTo>
                  <a:pt x="1690195" y="3221477"/>
                  <a:pt x="1653449" y="3170089"/>
                  <a:pt x="1431003" y="3217185"/>
                </a:cubicBezTo>
                <a:cubicBezTo>
                  <a:pt x="1208557" y="3264281"/>
                  <a:pt x="1100194" y="3184640"/>
                  <a:pt x="891198" y="3217185"/>
                </a:cubicBezTo>
                <a:cubicBezTo>
                  <a:pt x="682203" y="3249730"/>
                  <a:pt x="584151" y="3163541"/>
                  <a:pt x="381949" y="3217185"/>
                </a:cubicBezTo>
                <a:cubicBezTo>
                  <a:pt x="133522" y="3192156"/>
                  <a:pt x="19713" y="3057381"/>
                  <a:pt x="0" y="2835236"/>
                </a:cubicBezTo>
                <a:cubicBezTo>
                  <a:pt x="-44652" y="2638213"/>
                  <a:pt x="24725" y="2517364"/>
                  <a:pt x="0" y="2369111"/>
                </a:cubicBezTo>
                <a:cubicBezTo>
                  <a:pt x="-24725" y="2220858"/>
                  <a:pt x="40939" y="1997884"/>
                  <a:pt x="0" y="1829388"/>
                </a:cubicBezTo>
                <a:cubicBezTo>
                  <a:pt x="-40939" y="1660892"/>
                  <a:pt x="36675" y="1427561"/>
                  <a:pt x="0" y="1314198"/>
                </a:cubicBezTo>
                <a:cubicBezTo>
                  <a:pt x="-36675" y="1200835"/>
                  <a:pt x="8332" y="612859"/>
                  <a:pt x="0" y="3819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26262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30710905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프로젝트를 만들어가면서 컨베이어벨트같이 부수적인 것들을 확인하는 것과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주제 방향을 잡는 것의 중요성을 느끼게 된 시간이었습니다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ko-KR" altLang="en-US" sz="16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6CC4711-6FA8-26CD-D3D8-03125FC304B0}"/>
              </a:ext>
            </a:extLst>
          </p:cNvPr>
          <p:cNvSpPr/>
          <p:nvPr/>
        </p:nvSpPr>
        <p:spPr>
          <a:xfrm>
            <a:off x="9185328" y="2164373"/>
            <a:ext cx="2291646" cy="3217185"/>
          </a:xfrm>
          <a:custGeom>
            <a:avLst/>
            <a:gdLst>
              <a:gd name="connsiteX0" fmla="*/ 0 w 2291646"/>
              <a:gd name="connsiteY0" fmla="*/ 381949 h 3217185"/>
              <a:gd name="connsiteX1" fmla="*/ 381949 w 2291646"/>
              <a:gd name="connsiteY1" fmla="*/ 0 h 3217185"/>
              <a:gd name="connsiteX2" fmla="*/ 845366 w 2291646"/>
              <a:gd name="connsiteY2" fmla="*/ 0 h 3217185"/>
              <a:gd name="connsiteX3" fmla="*/ 1354615 w 2291646"/>
              <a:gd name="connsiteY3" fmla="*/ 0 h 3217185"/>
              <a:gd name="connsiteX4" fmla="*/ 1909697 w 2291646"/>
              <a:gd name="connsiteY4" fmla="*/ 0 h 3217185"/>
              <a:gd name="connsiteX5" fmla="*/ 2291646 w 2291646"/>
              <a:gd name="connsiteY5" fmla="*/ 381949 h 3217185"/>
              <a:gd name="connsiteX6" fmla="*/ 2291646 w 2291646"/>
              <a:gd name="connsiteY6" fmla="*/ 823541 h 3217185"/>
              <a:gd name="connsiteX7" fmla="*/ 2291646 w 2291646"/>
              <a:gd name="connsiteY7" fmla="*/ 1314198 h 3217185"/>
              <a:gd name="connsiteX8" fmla="*/ 2291646 w 2291646"/>
              <a:gd name="connsiteY8" fmla="*/ 1853921 h 3217185"/>
              <a:gd name="connsiteX9" fmla="*/ 2291646 w 2291646"/>
              <a:gd name="connsiteY9" fmla="*/ 2369111 h 3217185"/>
              <a:gd name="connsiteX10" fmla="*/ 2291646 w 2291646"/>
              <a:gd name="connsiteY10" fmla="*/ 2835236 h 3217185"/>
              <a:gd name="connsiteX11" fmla="*/ 1909697 w 2291646"/>
              <a:gd name="connsiteY11" fmla="*/ 3217185 h 3217185"/>
              <a:gd name="connsiteX12" fmla="*/ 1446280 w 2291646"/>
              <a:gd name="connsiteY12" fmla="*/ 3217185 h 3217185"/>
              <a:gd name="connsiteX13" fmla="*/ 906476 w 2291646"/>
              <a:gd name="connsiteY13" fmla="*/ 3217185 h 3217185"/>
              <a:gd name="connsiteX14" fmla="*/ 381949 w 2291646"/>
              <a:gd name="connsiteY14" fmla="*/ 3217185 h 3217185"/>
              <a:gd name="connsiteX15" fmla="*/ 0 w 2291646"/>
              <a:gd name="connsiteY15" fmla="*/ 2835236 h 3217185"/>
              <a:gd name="connsiteX16" fmla="*/ 0 w 2291646"/>
              <a:gd name="connsiteY16" fmla="*/ 2295513 h 3217185"/>
              <a:gd name="connsiteX17" fmla="*/ 0 w 2291646"/>
              <a:gd name="connsiteY17" fmla="*/ 1780323 h 3217185"/>
              <a:gd name="connsiteX18" fmla="*/ 0 w 2291646"/>
              <a:gd name="connsiteY18" fmla="*/ 1289665 h 3217185"/>
              <a:gd name="connsiteX19" fmla="*/ 0 w 2291646"/>
              <a:gd name="connsiteY19" fmla="*/ 872606 h 3217185"/>
              <a:gd name="connsiteX20" fmla="*/ 0 w 2291646"/>
              <a:gd name="connsiteY20" fmla="*/ 381949 h 3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91646" h="3217185" fill="none" extrusionOk="0">
                <a:moveTo>
                  <a:pt x="0" y="381949"/>
                </a:moveTo>
                <a:cubicBezTo>
                  <a:pt x="-36683" y="138073"/>
                  <a:pt x="146677" y="-13579"/>
                  <a:pt x="381949" y="0"/>
                </a:cubicBezTo>
                <a:cubicBezTo>
                  <a:pt x="535801" y="-37053"/>
                  <a:pt x="741664" y="14473"/>
                  <a:pt x="845366" y="0"/>
                </a:cubicBezTo>
                <a:cubicBezTo>
                  <a:pt x="949068" y="-14473"/>
                  <a:pt x="1101956" y="12318"/>
                  <a:pt x="1354615" y="0"/>
                </a:cubicBezTo>
                <a:cubicBezTo>
                  <a:pt x="1607274" y="-12318"/>
                  <a:pt x="1773928" y="32617"/>
                  <a:pt x="1909697" y="0"/>
                </a:cubicBezTo>
                <a:cubicBezTo>
                  <a:pt x="2127382" y="6337"/>
                  <a:pt x="2275340" y="176647"/>
                  <a:pt x="2291646" y="381949"/>
                </a:cubicBezTo>
                <a:cubicBezTo>
                  <a:pt x="2298624" y="507245"/>
                  <a:pt x="2273787" y="683522"/>
                  <a:pt x="2291646" y="823541"/>
                </a:cubicBezTo>
                <a:cubicBezTo>
                  <a:pt x="2309505" y="963560"/>
                  <a:pt x="2278439" y="1180675"/>
                  <a:pt x="2291646" y="1314198"/>
                </a:cubicBezTo>
                <a:cubicBezTo>
                  <a:pt x="2304853" y="1447721"/>
                  <a:pt x="2232293" y="1743315"/>
                  <a:pt x="2291646" y="1853921"/>
                </a:cubicBezTo>
                <a:cubicBezTo>
                  <a:pt x="2350999" y="1964527"/>
                  <a:pt x="2268891" y="2134092"/>
                  <a:pt x="2291646" y="2369111"/>
                </a:cubicBezTo>
                <a:cubicBezTo>
                  <a:pt x="2314401" y="2604130"/>
                  <a:pt x="2273559" y="2716879"/>
                  <a:pt x="2291646" y="2835236"/>
                </a:cubicBezTo>
                <a:cubicBezTo>
                  <a:pt x="2302841" y="3058162"/>
                  <a:pt x="2092492" y="3233985"/>
                  <a:pt x="1909697" y="3217185"/>
                </a:cubicBezTo>
                <a:cubicBezTo>
                  <a:pt x="1737792" y="3263349"/>
                  <a:pt x="1613480" y="3166563"/>
                  <a:pt x="1446280" y="3217185"/>
                </a:cubicBezTo>
                <a:cubicBezTo>
                  <a:pt x="1279080" y="3267807"/>
                  <a:pt x="1114395" y="3177090"/>
                  <a:pt x="906476" y="3217185"/>
                </a:cubicBezTo>
                <a:cubicBezTo>
                  <a:pt x="698557" y="3257280"/>
                  <a:pt x="506652" y="3169060"/>
                  <a:pt x="381949" y="3217185"/>
                </a:cubicBezTo>
                <a:cubicBezTo>
                  <a:pt x="130824" y="3179811"/>
                  <a:pt x="24159" y="3103947"/>
                  <a:pt x="0" y="2835236"/>
                </a:cubicBezTo>
                <a:cubicBezTo>
                  <a:pt x="-46524" y="2661521"/>
                  <a:pt x="25774" y="2504742"/>
                  <a:pt x="0" y="2295513"/>
                </a:cubicBezTo>
                <a:cubicBezTo>
                  <a:pt x="-25774" y="2086284"/>
                  <a:pt x="10546" y="1904152"/>
                  <a:pt x="0" y="1780323"/>
                </a:cubicBezTo>
                <a:cubicBezTo>
                  <a:pt x="-10546" y="1656494"/>
                  <a:pt x="58599" y="1514903"/>
                  <a:pt x="0" y="1289665"/>
                </a:cubicBezTo>
                <a:cubicBezTo>
                  <a:pt x="-58599" y="1064427"/>
                  <a:pt x="30379" y="1060418"/>
                  <a:pt x="0" y="872606"/>
                </a:cubicBezTo>
                <a:cubicBezTo>
                  <a:pt x="-30379" y="684794"/>
                  <a:pt x="20448" y="535321"/>
                  <a:pt x="0" y="381949"/>
                </a:cubicBezTo>
                <a:close/>
              </a:path>
              <a:path w="2291646" h="3217185" stroke="0" extrusionOk="0">
                <a:moveTo>
                  <a:pt x="0" y="381949"/>
                </a:moveTo>
                <a:cubicBezTo>
                  <a:pt x="46989" y="141960"/>
                  <a:pt x="205558" y="17234"/>
                  <a:pt x="381949" y="0"/>
                </a:cubicBezTo>
                <a:cubicBezTo>
                  <a:pt x="587631" y="-13199"/>
                  <a:pt x="778983" y="39598"/>
                  <a:pt x="891198" y="0"/>
                </a:cubicBezTo>
                <a:cubicBezTo>
                  <a:pt x="1003413" y="-39598"/>
                  <a:pt x="1174404" y="50679"/>
                  <a:pt x="1400448" y="0"/>
                </a:cubicBezTo>
                <a:cubicBezTo>
                  <a:pt x="1626492" y="-50679"/>
                  <a:pt x="1703480" y="57764"/>
                  <a:pt x="1909697" y="0"/>
                </a:cubicBezTo>
                <a:cubicBezTo>
                  <a:pt x="2065589" y="22662"/>
                  <a:pt x="2287486" y="181427"/>
                  <a:pt x="2291646" y="381949"/>
                </a:cubicBezTo>
                <a:cubicBezTo>
                  <a:pt x="2332556" y="620223"/>
                  <a:pt x="2287227" y="666813"/>
                  <a:pt x="2291646" y="921672"/>
                </a:cubicBezTo>
                <a:cubicBezTo>
                  <a:pt x="2296065" y="1176531"/>
                  <a:pt x="2238656" y="1297523"/>
                  <a:pt x="2291646" y="1412330"/>
                </a:cubicBezTo>
                <a:cubicBezTo>
                  <a:pt x="2344636" y="1527137"/>
                  <a:pt x="2288747" y="1739144"/>
                  <a:pt x="2291646" y="1853921"/>
                </a:cubicBezTo>
                <a:cubicBezTo>
                  <a:pt x="2294545" y="1968698"/>
                  <a:pt x="2283237" y="2127698"/>
                  <a:pt x="2291646" y="2320046"/>
                </a:cubicBezTo>
                <a:cubicBezTo>
                  <a:pt x="2300055" y="2512394"/>
                  <a:pt x="2276903" y="2703962"/>
                  <a:pt x="2291646" y="2835236"/>
                </a:cubicBezTo>
                <a:cubicBezTo>
                  <a:pt x="2321240" y="3043467"/>
                  <a:pt x="2112096" y="3198188"/>
                  <a:pt x="1909697" y="3217185"/>
                </a:cubicBezTo>
                <a:cubicBezTo>
                  <a:pt x="1690195" y="3221477"/>
                  <a:pt x="1653449" y="3170089"/>
                  <a:pt x="1431003" y="3217185"/>
                </a:cubicBezTo>
                <a:cubicBezTo>
                  <a:pt x="1208557" y="3264281"/>
                  <a:pt x="1100194" y="3184640"/>
                  <a:pt x="891198" y="3217185"/>
                </a:cubicBezTo>
                <a:cubicBezTo>
                  <a:pt x="682203" y="3249730"/>
                  <a:pt x="584151" y="3163541"/>
                  <a:pt x="381949" y="3217185"/>
                </a:cubicBezTo>
                <a:cubicBezTo>
                  <a:pt x="133522" y="3192156"/>
                  <a:pt x="19713" y="3057381"/>
                  <a:pt x="0" y="2835236"/>
                </a:cubicBezTo>
                <a:cubicBezTo>
                  <a:pt x="-44652" y="2638213"/>
                  <a:pt x="24725" y="2517364"/>
                  <a:pt x="0" y="2369111"/>
                </a:cubicBezTo>
                <a:cubicBezTo>
                  <a:pt x="-24725" y="2220858"/>
                  <a:pt x="40939" y="1997884"/>
                  <a:pt x="0" y="1829388"/>
                </a:cubicBezTo>
                <a:cubicBezTo>
                  <a:pt x="-40939" y="1660892"/>
                  <a:pt x="36675" y="1427561"/>
                  <a:pt x="0" y="1314198"/>
                </a:cubicBezTo>
                <a:cubicBezTo>
                  <a:pt x="-36675" y="1200835"/>
                  <a:pt x="8332" y="612859"/>
                  <a:pt x="0" y="3819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26262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30710905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라벨링</a:t>
            </a:r>
            <a:r>
              <a:rPr lang="ko-KR" altLang="en-US" dirty="0">
                <a:solidFill>
                  <a:schemeClr val="tx1"/>
                </a:solidFill>
              </a:rPr>
              <a:t> 작업이 매우 힘들었음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또한 회로설계부분에선 통신병 출신이 도움이 많이 되었음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E4C8B0-0C24-5EC2-C925-3CE4EB34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14" y="353356"/>
            <a:ext cx="2879361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10000"/>
                  </a:schemeClr>
                </a:solidFill>
              </a:rPr>
              <a:t>         </a:t>
            </a:r>
            <a:r>
              <a:rPr lang="ko-KR" altLang="en-US" sz="3200" dirty="0" err="1">
                <a:solidFill>
                  <a:schemeClr val="bg2">
                    <a:lumMod val="10000"/>
                  </a:schemeClr>
                </a:solidFill>
              </a:rPr>
              <a:t>느낀점</a:t>
            </a:r>
            <a:endParaRPr lang="ko-KR" altLang="en-US"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2B0881-B6CF-0DC3-0223-EAC4ACE2B239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67EF93-FB56-FB26-AE18-02154D67159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72BEDE-D2D9-1F24-1CB9-C4BF2EF7A87F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EDFBEBE-46D1-4870-F372-8F615939CA9B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래픽 13" descr="단일 톱니바퀴 단색으로 채워진">
                <a:extLst>
                  <a:ext uri="{FF2B5EF4-FFF2-40B4-BE49-F238E27FC236}">
                    <a16:creationId xmlns:a16="http://schemas.microsoft.com/office/drawing/2014/main" id="{1051E4B6-B2A6-9DD8-E079-345EDC9E84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75F91CF-8CAF-709C-F802-DCE11B3704CA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4EE079F-18DE-7F33-8177-73CEE43BAC0E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래픽 11" descr="단일 톱니바퀴 단색으로 채워진">
                <a:extLst>
                  <a:ext uri="{FF2B5EF4-FFF2-40B4-BE49-F238E27FC236}">
                    <a16:creationId xmlns:a16="http://schemas.microsoft.com/office/drawing/2014/main" id="{294935FA-568D-81EC-B470-4AC8F8E7A11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88F5505-189F-B2CC-8149-5700A8296B08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1B59955-F307-BC34-4358-F129E747F1DE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래픽 9" descr="단일 톱니바퀴 단색으로 채워진">
                <a:extLst>
                  <a:ext uri="{FF2B5EF4-FFF2-40B4-BE49-F238E27FC236}">
                    <a16:creationId xmlns:a16="http://schemas.microsoft.com/office/drawing/2014/main" id="{B5CDF57B-0FD1-9944-BB88-96772648FE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9" name="내용 개체 틀 4" descr="팔짱을 낀 남자">
            <a:extLst>
              <a:ext uri="{FF2B5EF4-FFF2-40B4-BE49-F238E27FC236}">
                <a16:creationId xmlns:a16="http://schemas.microsoft.com/office/drawing/2014/main" id="{0EA921E0-C11B-02E9-3D3B-5CD99A100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723" y="4638961"/>
            <a:ext cx="1547542" cy="1228725"/>
          </a:xfrm>
        </p:spPr>
      </p:pic>
      <p:pic>
        <p:nvPicPr>
          <p:cNvPr id="20" name="그래픽 19" descr="스웨터를 입은 남자">
            <a:extLst>
              <a:ext uri="{FF2B5EF4-FFF2-40B4-BE49-F238E27FC236}">
                <a16:creationId xmlns:a16="http://schemas.microsoft.com/office/drawing/2014/main" id="{D47B0EFB-136A-4424-7B9E-2B3614A55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426" y="4682502"/>
            <a:ext cx="1276350" cy="1190625"/>
          </a:xfrm>
          <a:prstGeom prst="rect">
            <a:avLst/>
          </a:prstGeom>
        </p:spPr>
      </p:pic>
      <p:pic>
        <p:nvPicPr>
          <p:cNvPr id="21" name="그래픽 20" descr="티셔츠를 입은 남자">
            <a:extLst>
              <a:ext uri="{FF2B5EF4-FFF2-40B4-BE49-F238E27FC236}">
                <a16:creationId xmlns:a16="http://schemas.microsoft.com/office/drawing/2014/main" id="{8D0BE5E0-BF3E-85C7-E425-379F0CCC3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3787" y="4682502"/>
            <a:ext cx="1276350" cy="1200150"/>
          </a:xfrm>
          <a:prstGeom prst="rect">
            <a:avLst/>
          </a:prstGeom>
        </p:spPr>
      </p:pic>
      <p:pic>
        <p:nvPicPr>
          <p:cNvPr id="22" name="그래픽 21" descr="줄무늬 티셔츠를 입은 여자">
            <a:extLst>
              <a:ext uri="{FF2B5EF4-FFF2-40B4-BE49-F238E27FC236}">
                <a16:creationId xmlns:a16="http://schemas.microsoft.com/office/drawing/2014/main" id="{D580CE54-7F7F-B42F-BDC4-2FF494AD5E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93682" y="4705636"/>
            <a:ext cx="1209675" cy="1162050"/>
          </a:xfrm>
          <a:prstGeom prst="rect">
            <a:avLst/>
          </a:prstGeom>
        </p:spPr>
      </p:pic>
      <p:pic>
        <p:nvPicPr>
          <p:cNvPr id="23" name="그래픽 22" descr="긴 머리를 가진 여자">
            <a:extLst>
              <a:ext uri="{FF2B5EF4-FFF2-40B4-BE49-F238E27FC236}">
                <a16:creationId xmlns:a16="http://schemas.microsoft.com/office/drawing/2014/main" id="{4CFD93CD-820C-5417-580A-A2036939B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4972" y="3887452"/>
            <a:ext cx="1114145" cy="1237939"/>
          </a:xfrm>
          <a:prstGeom prst="rect">
            <a:avLst/>
          </a:prstGeom>
        </p:spPr>
      </p:pic>
      <p:pic>
        <p:nvPicPr>
          <p:cNvPr id="24" name="그래픽 23" descr="앞머리가 있는 소녀">
            <a:extLst>
              <a:ext uri="{FF2B5EF4-FFF2-40B4-BE49-F238E27FC236}">
                <a16:creationId xmlns:a16="http://schemas.microsoft.com/office/drawing/2014/main" id="{2BB97C79-34A6-C36C-84C9-A4AD9A1CF6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94508" y="3985511"/>
            <a:ext cx="1008022" cy="1383100"/>
          </a:xfrm>
          <a:prstGeom prst="rect">
            <a:avLst/>
          </a:prstGeom>
        </p:spPr>
      </p:pic>
      <p:pic>
        <p:nvPicPr>
          <p:cNvPr id="25" name="그래픽 24" descr="짧은 머리를 한 소년">
            <a:extLst>
              <a:ext uri="{FF2B5EF4-FFF2-40B4-BE49-F238E27FC236}">
                <a16:creationId xmlns:a16="http://schemas.microsoft.com/office/drawing/2014/main" id="{A74224D6-3C04-36A5-C563-2311102952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29849" y="4000477"/>
            <a:ext cx="695325" cy="843509"/>
          </a:xfrm>
          <a:prstGeom prst="rect">
            <a:avLst/>
          </a:prstGeom>
        </p:spPr>
      </p:pic>
      <p:pic>
        <p:nvPicPr>
          <p:cNvPr id="26" name="그래픽 25" descr="짧은 머리를 한 아이">
            <a:extLst>
              <a:ext uri="{FF2B5EF4-FFF2-40B4-BE49-F238E27FC236}">
                <a16:creationId xmlns:a16="http://schemas.microsoft.com/office/drawing/2014/main" id="{0B252AE0-B6D2-6CD3-75E1-75DEC2DD00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60281" y="3959155"/>
            <a:ext cx="726239" cy="845294"/>
          </a:xfrm>
          <a:prstGeom prst="rect">
            <a:avLst/>
          </a:prstGeom>
        </p:spPr>
      </p:pic>
      <p:pic>
        <p:nvPicPr>
          <p:cNvPr id="27" name="그래픽 26" descr="웃는 얼굴">
            <a:extLst>
              <a:ext uri="{FF2B5EF4-FFF2-40B4-BE49-F238E27FC236}">
                <a16:creationId xmlns:a16="http://schemas.microsoft.com/office/drawing/2014/main" id="{B176A1FE-2020-BBB1-61A1-5DF1E20BA5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82557" y="4261366"/>
            <a:ext cx="424277" cy="437536"/>
          </a:xfrm>
          <a:prstGeom prst="rect">
            <a:avLst/>
          </a:prstGeom>
        </p:spPr>
      </p:pic>
      <p:pic>
        <p:nvPicPr>
          <p:cNvPr id="28" name="그래픽 27" descr="굵은 눈썹이 있는 얼굴">
            <a:extLst>
              <a:ext uri="{FF2B5EF4-FFF2-40B4-BE49-F238E27FC236}">
                <a16:creationId xmlns:a16="http://schemas.microsoft.com/office/drawing/2014/main" id="{A7B6E2DA-A3AE-5386-7883-E50A54F7D8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54205" y="4283964"/>
            <a:ext cx="444975" cy="395533"/>
          </a:xfrm>
          <a:prstGeom prst="rect">
            <a:avLst/>
          </a:prstGeom>
        </p:spPr>
      </p:pic>
      <p:pic>
        <p:nvPicPr>
          <p:cNvPr id="30" name="그래픽 29" descr="행복한 얼굴">
            <a:extLst>
              <a:ext uri="{FF2B5EF4-FFF2-40B4-BE49-F238E27FC236}">
                <a16:creationId xmlns:a16="http://schemas.microsoft.com/office/drawing/2014/main" id="{254196F6-8CD8-0634-7463-3A2D7C1597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89517" y="4313694"/>
            <a:ext cx="340243" cy="4069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7CD966-DBB8-B237-9780-60EF367665BE}"/>
              </a:ext>
            </a:extLst>
          </p:cNvPr>
          <p:cNvSpPr txBox="1"/>
          <p:nvPr/>
        </p:nvSpPr>
        <p:spPr>
          <a:xfrm>
            <a:off x="1495325" y="5870122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21F489-C3C3-756C-BA19-382BBD93C1ED}"/>
              </a:ext>
            </a:extLst>
          </p:cNvPr>
          <p:cNvSpPr txBox="1"/>
          <p:nvPr/>
        </p:nvSpPr>
        <p:spPr>
          <a:xfrm>
            <a:off x="4226841" y="592044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BDE88D-A9D1-19D7-97D8-B600DDAF759F}"/>
              </a:ext>
            </a:extLst>
          </p:cNvPr>
          <p:cNvSpPr txBox="1"/>
          <p:nvPr/>
        </p:nvSpPr>
        <p:spPr>
          <a:xfrm>
            <a:off x="7037651" y="588938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883D95-56F4-FF2D-E0C2-0CA5154B7113}"/>
              </a:ext>
            </a:extLst>
          </p:cNvPr>
          <p:cNvSpPr txBox="1"/>
          <p:nvPr/>
        </p:nvSpPr>
        <p:spPr>
          <a:xfrm>
            <a:off x="9858985" y="5882128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pic>
        <p:nvPicPr>
          <p:cNvPr id="43" name="그래픽 42" descr="입이 없는 얼굴">
            <a:extLst>
              <a:ext uri="{FF2B5EF4-FFF2-40B4-BE49-F238E27FC236}">
                <a16:creationId xmlns:a16="http://schemas.microsoft.com/office/drawing/2014/main" id="{1B36BBA1-A15E-B0EE-753B-51D996102B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95373" y="4367448"/>
            <a:ext cx="356990" cy="3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3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56CCC-5C55-B36E-335C-D362064A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0118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/>
              <a:t>추   후   계   획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5B334EA-2D91-D7F3-9440-2A9D1B62F13D}"/>
              </a:ext>
            </a:extLst>
          </p:cNvPr>
          <p:cNvGrpSpPr/>
          <p:nvPr/>
        </p:nvGrpSpPr>
        <p:grpSpPr>
          <a:xfrm>
            <a:off x="2071782" y="3998326"/>
            <a:ext cx="8035735" cy="931307"/>
            <a:chOff x="2754823" y="4682608"/>
            <a:chExt cx="6682353" cy="93130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091745E-055C-03DA-D657-38844A3B6D4C}"/>
                </a:ext>
              </a:extLst>
            </p:cNvPr>
            <p:cNvSpPr/>
            <p:nvPr userDrawn="1"/>
          </p:nvSpPr>
          <p:spPr>
            <a:xfrm>
              <a:off x="2754823" y="4682608"/>
              <a:ext cx="6682353" cy="931307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1118F3-67D7-1481-8363-181F7F308B07}"/>
                </a:ext>
              </a:extLst>
            </p:cNvPr>
            <p:cNvGrpSpPr/>
            <p:nvPr userDrawn="1"/>
          </p:nvGrpSpPr>
          <p:grpSpPr>
            <a:xfrm>
              <a:off x="2814090" y="4718444"/>
              <a:ext cx="548220" cy="859632"/>
              <a:chOff x="-368644" y="4015923"/>
              <a:chExt cx="914400" cy="91440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F43EA77-4E90-1D2E-98EB-334F7259DC89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래픽 13" descr="단일 톱니바퀴 단색으로 채워진">
                <a:extLst>
                  <a:ext uri="{FF2B5EF4-FFF2-40B4-BE49-F238E27FC236}">
                    <a16:creationId xmlns:a16="http://schemas.microsoft.com/office/drawing/2014/main" id="{52B8F95D-32EC-1EE8-BC80-F3DFEF2B1D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C7F0FD8-712B-3187-F0DF-FADD8F417CC9}"/>
                </a:ext>
              </a:extLst>
            </p:cNvPr>
            <p:cNvGrpSpPr/>
            <p:nvPr userDrawn="1"/>
          </p:nvGrpSpPr>
          <p:grpSpPr>
            <a:xfrm>
              <a:off x="8859322" y="4718444"/>
              <a:ext cx="548220" cy="859632"/>
              <a:chOff x="-368644" y="4015923"/>
              <a:chExt cx="914400" cy="91440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E183334-AF41-225D-3E3F-7A1CB580D3B4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래픽 11" descr="단일 톱니바퀴 단색으로 채워진">
                <a:extLst>
                  <a:ext uri="{FF2B5EF4-FFF2-40B4-BE49-F238E27FC236}">
                    <a16:creationId xmlns:a16="http://schemas.microsoft.com/office/drawing/2014/main" id="{AE0A7B64-8DDD-EC71-575C-598BC566EE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D29233-D81C-0681-3F68-2C9A2B84D885}"/>
                </a:ext>
              </a:extLst>
            </p:cNvPr>
            <p:cNvGrpSpPr/>
            <p:nvPr userDrawn="1"/>
          </p:nvGrpSpPr>
          <p:grpSpPr>
            <a:xfrm>
              <a:off x="5836708" y="4718444"/>
              <a:ext cx="548220" cy="859632"/>
              <a:chOff x="-368644" y="4015923"/>
              <a:chExt cx="914400" cy="9144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5F3BC7B-7A8B-9EAC-CA60-AE9F6CF2F6F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래픽 9" descr="단일 톱니바퀴 단색으로 채워진">
                <a:extLst>
                  <a:ext uri="{FF2B5EF4-FFF2-40B4-BE49-F238E27FC236}">
                    <a16:creationId xmlns:a16="http://schemas.microsoft.com/office/drawing/2014/main" id="{DBF5974E-F64A-2214-75C3-7EDFB11C45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EAE5AC2-68C7-229F-C4CF-C8DB06910918}"/>
                </a:ext>
              </a:extLst>
            </p:cNvPr>
            <p:cNvGrpSpPr/>
            <p:nvPr/>
          </p:nvGrpSpPr>
          <p:grpSpPr>
            <a:xfrm>
              <a:off x="4325397" y="4706827"/>
              <a:ext cx="548220" cy="859632"/>
              <a:chOff x="-368644" y="4015923"/>
              <a:chExt cx="914400" cy="91440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A83EA40A-3AE8-491C-3A43-E1B27A9EBA95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래픽 16" descr="단일 톱니바퀴 단색으로 채워진">
                <a:extLst>
                  <a:ext uri="{FF2B5EF4-FFF2-40B4-BE49-F238E27FC236}">
                    <a16:creationId xmlns:a16="http://schemas.microsoft.com/office/drawing/2014/main" id="{E1E01D00-A951-AB4A-844A-CF42B04E85B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0473DD-1766-11A6-95C1-D2B245C3F3A2}"/>
                </a:ext>
              </a:extLst>
            </p:cNvPr>
            <p:cNvGrpSpPr/>
            <p:nvPr/>
          </p:nvGrpSpPr>
          <p:grpSpPr>
            <a:xfrm>
              <a:off x="7318385" y="4718439"/>
              <a:ext cx="548220" cy="859632"/>
              <a:chOff x="-368644" y="4015923"/>
              <a:chExt cx="914400" cy="914400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29D147D0-5EF7-5E9F-EE7C-A036D01AC35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래픽 19" descr="단일 톱니바퀴 단색으로 채워진">
                <a:extLst>
                  <a:ext uri="{FF2B5EF4-FFF2-40B4-BE49-F238E27FC236}">
                    <a16:creationId xmlns:a16="http://schemas.microsoft.com/office/drawing/2014/main" id="{AFCB2CF7-764B-AC9F-6E62-7E588BD9701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55393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27616-2CDC-5689-81C0-EFCB90DF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데이터셋 확보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회로설계 </a:t>
            </a:r>
            <a:r>
              <a:rPr lang="en-US" altLang="ko-KR" dirty="0"/>
              <a:t>(Arduino)</a:t>
            </a:r>
          </a:p>
          <a:p>
            <a:endParaRPr lang="en-US" altLang="ko-KR" dirty="0"/>
          </a:p>
          <a:p>
            <a:r>
              <a:rPr lang="en-US" altLang="ko-KR" dirty="0"/>
              <a:t>FCN</a:t>
            </a:r>
            <a:r>
              <a:rPr lang="ko-KR" altLang="en-US" dirty="0"/>
              <a:t>활용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03" y="376447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추후계획</a:t>
            </a:r>
            <a:endParaRPr lang="en-US" altLang="ko-KR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7477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DEE32-0843-3CB4-5C78-74F4C5B1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944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ko-KR" altLang="en-US" sz="1150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750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56CCC-5C55-B36E-335C-D362064A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0" y="1110132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err="1"/>
              <a:t>프</a:t>
            </a:r>
            <a:r>
              <a:rPr lang="ko-KR" altLang="en-US" sz="9600" dirty="0"/>
              <a:t>   로  </a:t>
            </a:r>
            <a:r>
              <a:rPr lang="ko-KR" altLang="en-US" sz="9600" dirty="0" err="1"/>
              <a:t>젝</a:t>
            </a:r>
            <a:r>
              <a:rPr lang="ko-KR" altLang="en-US" sz="9600" dirty="0"/>
              <a:t>  </a:t>
            </a:r>
            <a:r>
              <a:rPr lang="ko-KR" altLang="en-US" sz="9600" dirty="0" err="1"/>
              <a:t>트</a:t>
            </a:r>
            <a:endParaRPr lang="ko-KR" altLang="en-US" sz="96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F1E2BC1-D4BE-2F65-05FC-87B716AE56F3}"/>
              </a:ext>
            </a:extLst>
          </p:cNvPr>
          <p:cNvGrpSpPr/>
          <p:nvPr/>
        </p:nvGrpSpPr>
        <p:grpSpPr>
          <a:xfrm>
            <a:off x="2071782" y="3998326"/>
            <a:ext cx="8035735" cy="931307"/>
            <a:chOff x="2754823" y="4682608"/>
            <a:chExt cx="6682353" cy="93130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62FEDF0-9F83-ECCE-D9B2-5E14065097C0}"/>
                </a:ext>
              </a:extLst>
            </p:cNvPr>
            <p:cNvSpPr/>
            <p:nvPr userDrawn="1"/>
          </p:nvSpPr>
          <p:spPr>
            <a:xfrm>
              <a:off x="2754823" y="4682608"/>
              <a:ext cx="6682353" cy="931307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69CF876-5EF5-E241-F9A5-1F24BDBA737B}"/>
                </a:ext>
              </a:extLst>
            </p:cNvPr>
            <p:cNvGrpSpPr/>
            <p:nvPr userDrawn="1"/>
          </p:nvGrpSpPr>
          <p:grpSpPr>
            <a:xfrm>
              <a:off x="2814090" y="4718444"/>
              <a:ext cx="548220" cy="859632"/>
              <a:chOff x="-368644" y="4015923"/>
              <a:chExt cx="914400" cy="914400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1708524-FECD-E930-AEFF-94EC132E1365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래픽 37" descr="단일 톱니바퀴 단색으로 채워진">
                <a:extLst>
                  <a:ext uri="{FF2B5EF4-FFF2-40B4-BE49-F238E27FC236}">
                    <a16:creationId xmlns:a16="http://schemas.microsoft.com/office/drawing/2014/main" id="{B1FD4258-6C2D-0144-B951-61E1AF42C28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BDB6BD8-49E9-BD03-9547-E7D0631EB32B}"/>
                </a:ext>
              </a:extLst>
            </p:cNvPr>
            <p:cNvGrpSpPr/>
            <p:nvPr userDrawn="1"/>
          </p:nvGrpSpPr>
          <p:grpSpPr>
            <a:xfrm>
              <a:off x="8859322" y="4718444"/>
              <a:ext cx="548220" cy="859632"/>
              <a:chOff x="-368644" y="4015923"/>
              <a:chExt cx="914400" cy="91440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0104ED6E-47F5-9670-E617-B6992B5B665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래픽 35" descr="단일 톱니바퀴 단색으로 채워진">
                <a:extLst>
                  <a:ext uri="{FF2B5EF4-FFF2-40B4-BE49-F238E27FC236}">
                    <a16:creationId xmlns:a16="http://schemas.microsoft.com/office/drawing/2014/main" id="{0185E3F4-AD49-EC1E-1ABD-75CA022412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839522E-9B5F-7CAE-CCC5-CD7773E4EF4E}"/>
                </a:ext>
              </a:extLst>
            </p:cNvPr>
            <p:cNvGrpSpPr/>
            <p:nvPr userDrawn="1"/>
          </p:nvGrpSpPr>
          <p:grpSpPr>
            <a:xfrm>
              <a:off x="5836708" y="4718444"/>
              <a:ext cx="548220" cy="859632"/>
              <a:chOff x="-368644" y="4015923"/>
              <a:chExt cx="914400" cy="914400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BC376AF-0698-06D1-4964-B69C8F8731AA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래픽 33" descr="단일 톱니바퀴 단색으로 채워진">
                <a:extLst>
                  <a:ext uri="{FF2B5EF4-FFF2-40B4-BE49-F238E27FC236}">
                    <a16:creationId xmlns:a16="http://schemas.microsoft.com/office/drawing/2014/main" id="{96B64B0E-393D-00C2-561F-3BEAD94CB5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371AB4B-C896-CB2F-A91F-D98D133F0EBB}"/>
                </a:ext>
              </a:extLst>
            </p:cNvPr>
            <p:cNvGrpSpPr/>
            <p:nvPr/>
          </p:nvGrpSpPr>
          <p:grpSpPr>
            <a:xfrm>
              <a:off x="4325397" y="4706827"/>
              <a:ext cx="548220" cy="859632"/>
              <a:chOff x="-368644" y="4015923"/>
              <a:chExt cx="914400" cy="91440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0B0E496-ED6F-25F5-F9FD-8D31BEC3831C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래픽 31" descr="단일 톱니바퀴 단색으로 채워진">
                <a:extLst>
                  <a:ext uri="{FF2B5EF4-FFF2-40B4-BE49-F238E27FC236}">
                    <a16:creationId xmlns:a16="http://schemas.microsoft.com/office/drawing/2014/main" id="{4B0C1BBB-1B01-07D2-9563-0FBE1F34822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278D6B3-B912-FEB5-1F89-E088709A3A03}"/>
                </a:ext>
              </a:extLst>
            </p:cNvPr>
            <p:cNvGrpSpPr/>
            <p:nvPr/>
          </p:nvGrpSpPr>
          <p:grpSpPr>
            <a:xfrm>
              <a:off x="7318385" y="4718439"/>
              <a:ext cx="548220" cy="859632"/>
              <a:chOff x="-368644" y="4015923"/>
              <a:chExt cx="914400" cy="914400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AF9F07CB-CB06-9A5E-D63E-20FF8FA9B0EF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단일 톱니바퀴 단색으로 채워진">
                <a:extLst>
                  <a:ext uri="{FF2B5EF4-FFF2-40B4-BE49-F238E27FC236}">
                    <a16:creationId xmlns:a16="http://schemas.microsoft.com/office/drawing/2014/main" id="{3A804011-7350-FA92-A23F-BA155E0F9E2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335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61B246B-99BE-D188-5A9B-BD8082EC6FBC}"/>
              </a:ext>
            </a:extLst>
          </p:cNvPr>
          <p:cNvSpPr/>
          <p:nvPr/>
        </p:nvSpPr>
        <p:spPr>
          <a:xfrm>
            <a:off x="765251" y="2164373"/>
            <a:ext cx="2291646" cy="3217185"/>
          </a:xfrm>
          <a:custGeom>
            <a:avLst/>
            <a:gdLst>
              <a:gd name="connsiteX0" fmla="*/ 0 w 2291646"/>
              <a:gd name="connsiteY0" fmla="*/ 381949 h 3217185"/>
              <a:gd name="connsiteX1" fmla="*/ 381949 w 2291646"/>
              <a:gd name="connsiteY1" fmla="*/ 0 h 3217185"/>
              <a:gd name="connsiteX2" fmla="*/ 845366 w 2291646"/>
              <a:gd name="connsiteY2" fmla="*/ 0 h 3217185"/>
              <a:gd name="connsiteX3" fmla="*/ 1354615 w 2291646"/>
              <a:gd name="connsiteY3" fmla="*/ 0 h 3217185"/>
              <a:gd name="connsiteX4" fmla="*/ 1909697 w 2291646"/>
              <a:gd name="connsiteY4" fmla="*/ 0 h 3217185"/>
              <a:gd name="connsiteX5" fmla="*/ 2291646 w 2291646"/>
              <a:gd name="connsiteY5" fmla="*/ 381949 h 3217185"/>
              <a:gd name="connsiteX6" fmla="*/ 2291646 w 2291646"/>
              <a:gd name="connsiteY6" fmla="*/ 823541 h 3217185"/>
              <a:gd name="connsiteX7" fmla="*/ 2291646 w 2291646"/>
              <a:gd name="connsiteY7" fmla="*/ 1314198 h 3217185"/>
              <a:gd name="connsiteX8" fmla="*/ 2291646 w 2291646"/>
              <a:gd name="connsiteY8" fmla="*/ 1853921 h 3217185"/>
              <a:gd name="connsiteX9" fmla="*/ 2291646 w 2291646"/>
              <a:gd name="connsiteY9" fmla="*/ 2369111 h 3217185"/>
              <a:gd name="connsiteX10" fmla="*/ 2291646 w 2291646"/>
              <a:gd name="connsiteY10" fmla="*/ 2835236 h 3217185"/>
              <a:gd name="connsiteX11" fmla="*/ 1909697 w 2291646"/>
              <a:gd name="connsiteY11" fmla="*/ 3217185 h 3217185"/>
              <a:gd name="connsiteX12" fmla="*/ 1446280 w 2291646"/>
              <a:gd name="connsiteY12" fmla="*/ 3217185 h 3217185"/>
              <a:gd name="connsiteX13" fmla="*/ 906476 w 2291646"/>
              <a:gd name="connsiteY13" fmla="*/ 3217185 h 3217185"/>
              <a:gd name="connsiteX14" fmla="*/ 381949 w 2291646"/>
              <a:gd name="connsiteY14" fmla="*/ 3217185 h 3217185"/>
              <a:gd name="connsiteX15" fmla="*/ 0 w 2291646"/>
              <a:gd name="connsiteY15" fmla="*/ 2835236 h 3217185"/>
              <a:gd name="connsiteX16" fmla="*/ 0 w 2291646"/>
              <a:gd name="connsiteY16" fmla="*/ 2295513 h 3217185"/>
              <a:gd name="connsiteX17" fmla="*/ 0 w 2291646"/>
              <a:gd name="connsiteY17" fmla="*/ 1780323 h 3217185"/>
              <a:gd name="connsiteX18" fmla="*/ 0 w 2291646"/>
              <a:gd name="connsiteY18" fmla="*/ 1289665 h 3217185"/>
              <a:gd name="connsiteX19" fmla="*/ 0 w 2291646"/>
              <a:gd name="connsiteY19" fmla="*/ 872606 h 3217185"/>
              <a:gd name="connsiteX20" fmla="*/ 0 w 2291646"/>
              <a:gd name="connsiteY20" fmla="*/ 381949 h 3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91646" h="3217185" fill="none" extrusionOk="0">
                <a:moveTo>
                  <a:pt x="0" y="381949"/>
                </a:moveTo>
                <a:cubicBezTo>
                  <a:pt x="-36683" y="138073"/>
                  <a:pt x="146677" y="-13579"/>
                  <a:pt x="381949" y="0"/>
                </a:cubicBezTo>
                <a:cubicBezTo>
                  <a:pt x="535801" y="-37053"/>
                  <a:pt x="741664" y="14473"/>
                  <a:pt x="845366" y="0"/>
                </a:cubicBezTo>
                <a:cubicBezTo>
                  <a:pt x="949068" y="-14473"/>
                  <a:pt x="1101956" y="12318"/>
                  <a:pt x="1354615" y="0"/>
                </a:cubicBezTo>
                <a:cubicBezTo>
                  <a:pt x="1607274" y="-12318"/>
                  <a:pt x="1773928" y="32617"/>
                  <a:pt x="1909697" y="0"/>
                </a:cubicBezTo>
                <a:cubicBezTo>
                  <a:pt x="2127382" y="6337"/>
                  <a:pt x="2275340" y="176647"/>
                  <a:pt x="2291646" y="381949"/>
                </a:cubicBezTo>
                <a:cubicBezTo>
                  <a:pt x="2298624" y="507245"/>
                  <a:pt x="2273787" y="683522"/>
                  <a:pt x="2291646" y="823541"/>
                </a:cubicBezTo>
                <a:cubicBezTo>
                  <a:pt x="2309505" y="963560"/>
                  <a:pt x="2278439" y="1180675"/>
                  <a:pt x="2291646" y="1314198"/>
                </a:cubicBezTo>
                <a:cubicBezTo>
                  <a:pt x="2304853" y="1447721"/>
                  <a:pt x="2232293" y="1743315"/>
                  <a:pt x="2291646" y="1853921"/>
                </a:cubicBezTo>
                <a:cubicBezTo>
                  <a:pt x="2350999" y="1964527"/>
                  <a:pt x="2268891" y="2134092"/>
                  <a:pt x="2291646" y="2369111"/>
                </a:cubicBezTo>
                <a:cubicBezTo>
                  <a:pt x="2314401" y="2604130"/>
                  <a:pt x="2273559" y="2716879"/>
                  <a:pt x="2291646" y="2835236"/>
                </a:cubicBezTo>
                <a:cubicBezTo>
                  <a:pt x="2302841" y="3058162"/>
                  <a:pt x="2092492" y="3233985"/>
                  <a:pt x="1909697" y="3217185"/>
                </a:cubicBezTo>
                <a:cubicBezTo>
                  <a:pt x="1737792" y="3263349"/>
                  <a:pt x="1613480" y="3166563"/>
                  <a:pt x="1446280" y="3217185"/>
                </a:cubicBezTo>
                <a:cubicBezTo>
                  <a:pt x="1279080" y="3267807"/>
                  <a:pt x="1114395" y="3177090"/>
                  <a:pt x="906476" y="3217185"/>
                </a:cubicBezTo>
                <a:cubicBezTo>
                  <a:pt x="698557" y="3257280"/>
                  <a:pt x="506652" y="3169060"/>
                  <a:pt x="381949" y="3217185"/>
                </a:cubicBezTo>
                <a:cubicBezTo>
                  <a:pt x="130824" y="3179811"/>
                  <a:pt x="24159" y="3103947"/>
                  <a:pt x="0" y="2835236"/>
                </a:cubicBezTo>
                <a:cubicBezTo>
                  <a:pt x="-46524" y="2661521"/>
                  <a:pt x="25774" y="2504742"/>
                  <a:pt x="0" y="2295513"/>
                </a:cubicBezTo>
                <a:cubicBezTo>
                  <a:pt x="-25774" y="2086284"/>
                  <a:pt x="10546" y="1904152"/>
                  <a:pt x="0" y="1780323"/>
                </a:cubicBezTo>
                <a:cubicBezTo>
                  <a:pt x="-10546" y="1656494"/>
                  <a:pt x="58599" y="1514903"/>
                  <a:pt x="0" y="1289665"/>
                </a:cubicBezTo>
                <a:cubicBezTo>
                  <a:pt x="-58599" y="1064427"/>
                  <a:pt x="30379" y="1060418"/>
                  <a:pt x="0" y="872606"/>
                </a:cubicBezTo>
                <a:cubicBezTo>
                  <a:pt x="-30379" y="684794"/>
                  <a:pt x="20448" y="535321"/>
                  <a:pt x="0" y="381949"/>
                </a:cubicBezTo>
                <a:close/>
              </a:path>
              <a:path w="2291646" h="3217185" stroke="0" extrusionOk="0">
                <a:moveTo>
                  <a:pt x="0" y="381949"/>
                </a:moveTo>
                <a:cubicBezTo>
                  <a:pt x="46989" y="141960"/>
                  <a:pt x="205558" y="17234"/>
                  <a:pt x="381949" y="0"/>
                </a:cubicBezTo>
                <a:cubicBezTo>
                  <a:pt x="587631" y="-13199"/>
                  <a:pt x="778983" y="39598"/>
                  <a:pt x="891198" y="0"/>
                </a:cubicBezTo>
                <a:cubicBezTo>
                  <a:pt x="1003413" y="-39598"/>
                  <a:pt x="1174404" y="50679"/>
                  <a:pt x="1400448" y="0"/>
                </a:cubicBezTo>
                <a:cubicBezTo>
                  <a:pt x="1626492" y="-50679"/>
                  <a:pt x="1703480" y="57764"/>
                  <a:pt x="1909697" y="0"/>
                </a:cubicBezTo>
                <a:cubicBezTo>
                  <a:pt x="2065589" y="22662"/>
                  <a:pt x="2287486" y="181427"/>
                  <a:pt x="2291646" y="381949"/>
                </a:cubicBezTo>
                <a:cubicBezTo>
                  <a:pt x="2332556" y="620223"/>
                  <a:pt x="2287227" y="666813"/>
                  <a:pt x="2291646" y="921672"/>
                </a:cubicBezTo>
                <a:cubicBezTo>
                  <a:pt x="2296065" y="1176531"/>
                  <a:pt x="2238656" y="1297523"/>
                  <a:pt x="2291646" y="1412330"/>
                </a:cubicBezTo>
                <a:cubicBezTo>
                  <a:pt x="2344636" y="1527137"/>
                  <a:pt x="2288747" y="1739144"/>
                  <a:pt x="2291646" y="1853921"/>
                </a:cubicBezTo>
                <a:cubicBezTo>
                  <a:pt x="2294545" y="1968698"/>
                  <a:pt x="2283237" y="2127698"/>
                  <a:pt x="2291646" y="2320046"/>
                </a:cubicBezTo>
                <a:cubicBezTo>
                  <a:pt x="2300055" y="2512394"/>
                  <a:pt x="2276903" y="2703962"/>
                  <a:pt x="2291646" y="2835236"/>
                </a:cubicBezTo>
                <a:cubicBezTo>
                  <a:pt x="2321240" y="3043467"/>
                  <a:pt x="2112096" y="3198188"/>
                  <a:pt x="1909697" y="3217185"/>
                </a:cubicBezTo>
                <a:cubicBezTo>
                  <a:pt x="1690195" y="3221477"/>
                  <a:pt x="1653449" y="3170089"/>
                  <a:pt x="1431003" y="3217185"/>
                </a:cubicBezTo>
                <a:cubicBezTo>
                  <a:pt x="1208557" y="3264281"/>
                  <a:pt x="1100194" y="3184640"/>
                  <a:pt x="891198" y="3217185"/>
                </a:cubicBezTo>
                <a:cubicBezTo>
                  <a:pt x="682203" y="3249730"/>
                  <a:pt x="584151" y="3163541"/>
                  <a:pt x="381949" y="3217185"/>
                </a:cubicBezTo>
                <a:cubicBezTo>
                  <a:pt x="133522" y="3192156"/>
                  <a:pt x="19713" y="3057381"/>
                  <a:pt x="0" y="2835236"/>
                </a:cubicBezTo>
                <a:cubicBezTo>
                  <a:pt x="-44652" y="2638213"/>
                  <a:pt x="24725" y="2517364"/>
                  <a:pt x="0" y="2369111"/>
                </a:cubicBezTo>
                <a:cubicBezTo>
                  <a:pt x="-24725" y="2220858"/>
                  <a:pt x="40939" y="1997884"/>
                  <a:pt x="0" y="1829388"/>
                </a:cubicBezTo>
                <a:cubicBezTo>
                  <a:pt x="-40939" y="1660892"/>
                  <a:pt x="36675" y="1427561"/>
                  <a:pt x="0" y="1314198"/>
                </a:cubicBezTo>
                <a:cubicBezTo>
                  <a:pt x="-36675" y="1200835"/>
                  <a:pt x="8332" y="612859"/>
                  <a:pt x="0" y="3819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26262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30710905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전체적인 코드 수정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개발 환경 설정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예외처리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E6F8A2-2D83-9CDB-EF51-CC5AE02D4393}"/>
              </a:ext>
            </a:extLst>
          </p:cNvPr>
          <p:cNvSpPr/>
          <p:nvPr/>
        </p:nvSpPr>
        <p:spPr>
          <a:xfrm>
            <a:off x="3596221" y="2164373"/>
            <a:ext cx="2291646" cy="3217185"/>
          </a:xfrm>
          <a:custGeom>
            <a:avLst/>
            <a:gdLst>
              <a:gd name="connsiteX0" fmla="*/ 0 w 2291646"/>
              <a:gd name="connsiteY0" fmla="*/ 381949 h 3217185"/>
              <a:gd name="connsiteX1" fmla="*/ 381949 w 2291646"/>
              <a:gd name="connsiteY1" fmla="*/ 0 h 3217185"/>
              <a:gd name="connsiteX2" fmla="*/ 845366 w 2291646"/>
              <a:gd name="connsiteY2" fmla="*/ 0 h 3217185"/>
              <a:gd name="connsiteX3" fmla="*/ 1354615 w 2291646"/>
              <a:gd name="connsiteY3" fmla="*/ 0 h 3217185"/>
              <a:gd name="connsiteX4" fmla="*/ 1909697 w 2291646"/>
              <a:gd name="connsiteY4" fmla="*/ 0 h 3217185"/>
              <a:gd name="connsiteX5" fmla="*/ 2291646 w 2291646"/>
              <a:gd name="connsiteY5" fmla="*/ 381949 h 3217185"/>
              <a:gd name="connsiteX6" fmla="*/ 2291646 w 2291646"/>
              <a:gd name="connsiteY6" fmla="*/ 823541 h 3217185"/>
              <a:gd name="connsiteX7" fmla="*/ 2291646 w 2291646"/>
              <a:gd name="connsiteY7" fmla="*/ 1314198 h 3217185"/>
              <a:gd name="connsiteX8" fmla="*/ 2291646 w 2291646"/>
              <a:gd name="connsiteY8" fmla="*/ 1853921 h 3217185"/>
              <a:gd name="connsiteX9" fmla="*/ 2291646 w 2291646"/>
              <a:gd name="connsiteY9" fmla="*/ 2369111 h 3217185"/>
              <a:gd name="connsiteX10" fmla="*/ 2291646 w 2291646"/>
              <a:gd name="connsiteY10" fmla="*/ 2835236 h 3217185"/>
              <a:gd name="connsiteX11" fmla="*/ 1909697 w 2291646"/>
              <a:gd name="connsiteY11" fmla="*/ 3217185 h 3217185"/>
              <a:gd name="connsiteX12" fmla="*/ 1446280 w 2291646"/>
              <a:gd name="connsiteY12" fmla="*/ 3217185 h 3217185"/>
              <a:gd name="connsiteX13" fmla="*/ 906476 w 2291646"/>
              <a:gd name="connsiteY13" fmla="*/ 3217185 h 3217185"/>
              <a:gd name="connsiteX14" fmla="*/ 381949 w 2291646"/>
              <a:gd name="connsiteY14" fmla="*/ 3217185 h 3217185"/>
              <a:gd name="connsiteX15" fmla="*/ 0 w 2291646"/>
              <a:gd name="connsiteY15" fmla="*/ 2835236 h 3217185"/>
              <a:gd name="connsiteX16" fmla="*/ 0 w 2291646"/>
              <a:gd name="connsiteY16" fmla="*/ 2295513 h 3217185"/>
              <a:gd name="connsiteX17" fmla="*/ 0 w 2291646"/>
              <a:gd name="connsiteY17" fmla="*/ 1780323 h 3217185"/>
              <a:gd name="connsiteX18" fmla="*/ 0 w 2291646"/>
              <a:gd name="connsiteY18" fmla="*/ 1289665 h 3217185"/>
              <a:gd name="connsiteX19" fmla="*/ 0 w 2291646"/>
              <a:gd name="connsiteY19" fmla="*/ 872606 h 3217185"/>
              <a:gd name="connsiteX20" fmla="*/ 0 w 2291646"/>
              <a:gd name="connsiteY20" fmla="*/ 381949 h 3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91646" h="3217185" fill="none" extrusionOk="0">
                <a:moveTo>
                  <a:pt x="0" y="381949"/>
                </a:moveTo>
                <a:cubicBezTo>
                  <a:pt x="-36683" y="138073"/>
                  <a:pt x="146677" y="-13579"/>
                  <a:pt x="381949" y="0"/>
                </a:cubicBezTo>
                <a:cubicBezTo>
                  <a:pt x="535801" y="-37053"/>
                  <a:pt x="741664" y="14473"/>
                  <a:pt x="845366" y="0"/>
                </a:cubicBezTo>
                <a:cubicBezTo>
                  <a:pt x="949068" y="-14473"/>
                  <a:pt x="1101956" y="12318"/>
                  <a:pt x="1354615" y="0"/>
                </a:cubicBezTo>
                <a:cubicBezTo>
                  <a:pt x="1607274" y="-12318"/>
                  <a:pt x="1773928" y="32617"/>
                  <a:pt x="1909697" y="0"/>
                </a:cubicBezTo>
                <a:cubicBezTo>
                  <a:pt x="2127382" y="6337"/>
                  <a:pt x="2275340" y="176647"/>
                  <a:pt x="2291646" y="381949"/>
                </a:cubicBezTo>
                <a:cubicBezTo>
                  <a:pt x="2298624" y="507245"/>
                  <a:pt x="2273787" y="683522"/>
                  <a:pt x="2291646" y="823541"/>
                </a:cubicBezTo>
                <a:cubicBezTo>
                  <a:pt x="2309505" y="963560"/>
                  <a:pt x="2278439" y="1180675"/>
                  <a:pt x="2291646" y="1314198"/>
                </a:cubicBezTo>
                <a:cubicBezTo>
                  <a:pt x="2304853" y="1447721"/>
                  <a:pt x="2232293" y="1743315"/>
                  <a:pt x="2291646" y="1853921"/>
                </a:cubicBezTo>
                <a:cubicBezTo>
                  <a:pt x="2350999" y="1964527"/>
                  <a:pt x="2268891" y="2134092"/>
                  <a:pt x="2291646" y="2369111"/>
                </a:cubicBezTo>
                <a:cubicBezTo>
                  <a:pt x="2314401" y="2604130"/>
                  <a:pt x="2273559" y="2716879"/>
                  <a:pt x="2291646" y="2835236"/>
                </a:cubicBezTo>
                <a:cubicBezTo>
                  <a:pt x="2302841" y="3058162"/>
                  <a:pt x="2092492" y="3233985"/>
                  <a:pt x="1909697" y="3217185"/>
                </a:cubicBezTo>
                <a:cubicBezTo>
                  <a:pt x="1737792" y="3263349"/>
                  <a:pt x="1613480" y="3166563"/>
                  <a:pt x="1446280" y="3217185"/>
                </a:cubicBezTo>
                <a:cubicBezTo>
                  <a:pt x="1279080" y="3267807"/>
                  <a:pt x="1114395" y="3177090"/>
                  <a:pt x="906476" y="3217185"/>
                </a:cubicBezTo>
                <a:cubicBezTo>
                  <a:pt x="698557" y="3257280"/>
                  <a:pt x="506652" y="3169060"/>
                  <a:pt x="381949" y="3217185"/>
                </a:cubicBezTo>
                <a:cubicBezTo>
                  <a:pt x="130824" y="3179811"/>
                  <a:pt x="24159" y="3103947"/>
                  <a:pt x="0" y="2835236"/>
                </a:cubicBezTo>
                <a:cubicBezTo>
                  <a:pt x="-46524" y="2661521"/>
                  <a:pt x="25774" y="2504742"/>
                  <a:pt x="0" y="2295513"/>
                </a:cubicBezTo>
                <a:cubicBezTo>
                  <a:pt x="-25774" y="2086284"/>
                  <a:pt x="10546" y="1904152"/>
                  <a:pt x="0" y="1780323"/>
                </a:cubicBezTo>
                <a:cubicBezTo>
                  <a:pt x="-10546" y="1656494"/>
                  <a:pt x="58599" y="1514903"/>
                  <a:pt x="0" y="1289665"/>
                </a:cubicBezTo>
                <a:cubicBezTo>
                  <a:pt x="-58599" y="1064427"/>
                  <a:pt x="30379" y="1060418"/>
                  <a:pt x="0" y="872606"/>
                </a:cubicBezTo>
                <a:cubicBezTo>
                  <a:pt x="-30379" y="684794"/>
                  <a:pt x="20448" y="535321"/>
                  <a:pt x="0" y="381949"/>
                </a:cubicBezTo>
                <a:close/>
              </a:path>
              <a:path w="2291646" h="3217185" stroke="0" extrusionOk="0">
                <a:moveTo>
                  <a:pt x="0" y="381949"/>
                </a:moveTo>
                <a:cubicBezTo>
                  <a:pt x="46989" y="141960"/>
                  <a:pt x="205558" y="17234"/>
                  <a:pt x="381949" y="0"/>
                </a:cubicBezTo>
                <a:cubicBezTo>
                  <a:pt x="587631" y="-13199"/>
                  <a:pt x="778983" y="39598"/>
                  <a:pt x="891198" y="0"/>
                </a:cubicBezTo>
                <a:cubicBezTo>
                  <a:pt x="1003413" y="-39598"/>
                  <a:pt x="1174404" y="50679"/>
                  <a:pt x="1400448" y="0"/>
                </a:cubicBezTo>
                <a:cubicBezTo>
                  <a:pt x="1626492" y="-50679"/>
                  <a:pt x="1703480" y="57764"/>
                  <a:pt x="1909697" y="0"/>
                </a:cubicBezTo>
                <a:cubicBezTo>
                  <a:pt x="2065589" y="22662"/>
                  <a:pt x="2287486" y="181427"/>
                  <a:pt x="2291646" y="381949"/>
                </a:cubicBezTo>
                <a:cubicBezTo>
                  <a:pt x="2332556" y="620223"/>
                  <a:pt x="2287227" y="666813"/>
                  <a:pt x="2291646" y="921672"/>
                </a:cubicBezTo>
                <a:cubicBezTo>
                  <a:pt x="2296065" y="1176531"/>
                  <a:pt x="2238656" y="1297523"/>
                  <a:pt x="2291646" y="1412330"/>
                </a:cubicBezTo>
                <a:cubicBezTo>
                  <a:pt x="2344636" y="1527137"/>
                  <a:pt x="2288747" y="1739144"/>
                  <a:pt x="2291646" y="1853921"/>
                </a:cubicBezTo>
                <a:cubicBezTo>
                  <a:pt x="2294545" y="1968698"/>
                  <a:pt x="2283237" y="2127698"/>
                  <a:pt x="2291646" y="2320046"/>
                </a:cubicBezTo>
                <a:cubicBezTo>
                  <a:pt x="2300055" y="2512394"/>
                  <a:pt x="2276903" y="2703962"/>
                  <a:pt x="2291646" y="2835236"/>
                </a:cubicBezTo>
                <a:cubicBezTo>
                  <a:pt x="2321240" y="3043467"/>
                  <a:pt x="2112096" y="3198188"/>
                  <a:pt x="1909697" y="3217185"/>
                </a:cubicBezTo>
                <a:cubicBezTo>
                  <a:pt x="1690195" y="3221477"/>
                  <a:pt x="1653449" y="3170089"/>
                  <a:pt x="1431003" y="3217185"/>
                </a:cubicBezTo>
                <a:cubicBezTo>
                  <a:pt x="1208557" y="3264281"/>
                  <a:pt x="1100194" y="3184640"/>
                  <a:pt x="891198" y="3217185"/>
                </a:cubicBezTo>
                <a:cubicBezTo>
                  <a:pt x="682203" y="3249730"/>
                  <a:pt x="584151" y="3163541"/>
                  <a:pt x="381949" y="3217185"/>
                </a:cubicBezTo>
                <a:cubicBezTo>
                  <a:pt x="133522" y="3192156"/>
                  <a:pt x="19713" y="3057381"/>
                  <a:pt x="0" y="2835236"/>
                </a:cubicBezTo>
                <a:cubicBezTo>
                  <a:pt x="-44652" y="2638213"/>
                  <a:pt x="24725" y="2517364"/>
                  <a:pt x="0" y="2369111"/>
                </a:cubicBezTo>
                <a:cubicBezTo>
                  <a:pt x="-24725" y="2220858"/>
                  <a:pt x="40939" y="1997884"/>
                  <a:pt x="0" y="1829388"/>
                </a:cubicBezTo>
                <a:cubicBezTo>
                  <a:pt x="-40939" y="1660892"/>
                  <a:pt x="36675" y="1427561"/>
                  <a:pt x="0" y="1314198"/>
                </a:cubicBezTo>
                <a:cubicBezTo>
                  <a:pt x="-36675" y="1200835"/>
                  <a:pt x="8332" y="612859"/>
                  <a:pt x="0" y="3819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26262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30710905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라벨링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라즈베리파이</a:t>
            </a:r>
            <a:r>
              <a:rPr lang="ko-KR" altLang="en-US" dirty="0">
                <a:solidFill>
                  <a:schemeClr val="tx1"/>
                </a:solidFill>
              </a:rPr>
              <a:t> 환경설정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67FA556-A5AA-37CE-3764-53CF4974963A}"/>
              </a:ext>
            </a:extLst>
          </p:cNvPr>
          <p:cNvSpPr/>
          <p:nvPr/>
        </p:nvSpPr>
        <p:spPr>
          <a:xfrm>
            <a:off x="6427191" y="2164373"/>
            <a:ext cx="2291646" cy="3217185"/>
          </a:xfrm>
          <a:custGeom>
            <a:avLst/>
            <a:gdLst>
              <a:gd name="connsiteX0" fmla="*/ 0 w 2291646"/>
              <a:gd name="connsiteY0" fmla="*/ 381949 h 3217185"/>
              <a:gd name="connsiteX1" fmla="*/ 381949 w 2291646"/>
              <a:gd name="connsiteY1" fmla="*/ 0 h 3217185"/>
              <a:gd name="connsiteX2" fmla="*/ 845366 w 2291646"/>
              <a:gd name="connsiteY2" fmla="*/ 0 h 3217185"/>
              <a:gd name="connsiteX3" fmla="*/ 1354615 w 2291646"/>
              <a:gd name="connsiteY3" fmla="*/ 0 h 3217185"/>
              <a:gd name="connsiteX4" fmla="*/ 1909697 w 2291646"/>
              <a:gd name="connsiteY4" fmla="*/ 0 h 3217185"/>
              <a:gd name="connsiteX5" fmla="*/ 2291646 w 2291646"/>
              <a:gd name="connsiteY5" fmla="*/ 381949 h 3217185"/>
              <a:gd name="connsiteX6" fmla="*/ 2291646 w 2291646"/>
              <a:gd name="connsiteY6" fmla="*/ 823541 h 3217185"/>
              <a:gd name="connsiteX7" fmla="*/ 2291646 w 2291646"/>
              <a:gd name="connsiteY7" fmla="*/ 1314198 h 3217185"/>
              <a:gd name="connsiteX8" fmla="*/ 2291646 w 2291646"/>
              <a:gd name="connsiteY8" fmla="*/ 1853921 h 3217185"/>
              <a:gd name="connsiteX9" fmla="*/ 2291646 w 2291646"/>
              <a:gd name="connsiteY9" fmla="*/ 2369111 h 3217185"/>
              <a:gd name="connsiteX10" fmla="*/ 2291646 w 2291646"/>
              <a:gd name="connsiteY10" fmla="*/ 2835236 h 3217185"/>
              <a:gd name="connsiteX11" fmla="*/ 1909697 w 2291646"/>
              <a:gd name="connsiteY11" fmla="*/ 3217185 h 3217185"/>
              <a:gd name="connsiteX12" fmla="*/ 1446280 w 2291646"/>
              <a:gd name="connsiteY12" fmla="*/ 3217185 h 3217185"/>
              <a:gd name="connsiteX13" fmla="*/ 906476 w 2291646"/>
              <a:gd name="connsiteY13" fmla="*/ 3217185 h 3217185"/>
              <a:gd name="connsiteX14" fmla="*/ 381949 w 2291646"/>
              <a:gd name="connsiteY14" fmla="*/ 3217185 h 3217185"/>
              <a:gd name="connsiteX15" fmla="*/ 0 w 2291646"/>
              <a:gd name="connsiteY15" fmla="*/ 2835236 h 3217185"/>
              <a:gd name="connsiteX16" fmla="*/ 0 w 2291646"/>
              <a:gd name="connsiteY16" fmla="*/ 2295513 h 3217185"/>
              <a:gd name="connsiteX17" fmla="*/ 0 w 2291646"/>
              <a:gd name="connsiteY17" fmla="*/ 1780323 h 3217185"/>
              <a:gd name="connsiteX18" fmla="*/ 0 w 2291646"/>
              <a:gd name="connsiteY18" fmla="*/ 1289665 h 3217185"/>
              <a:gd name="connsiteX19" fmla="*/ 0 w 2291646"/>
              <a:gd name="connsiteY19" fmla="*/ 872606 h 3217185"/>
              <a:gd name="connsiteX20" fmla="*/ 0 w 2291646"/>
              <a:gd name="connsiteY20" fmla="*/ 381949 h 3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91646" h="3217185" fill="none" extrusionOk="0">
                <a:moveTo>
                  <a:pt x="0" y="381949"/>
                </a:moveTo>
                <a:cubicBezTo>
                  <a:pt x="-36683" y="138073"/>
                  <a:pt x="146677" y="-13579"/>
                  <a:pt x="381949" y="0"/>
                </a:cubicBezTo>
                <a:cubicBezTo>
                  <a:pt x="535801" y="-37053"/>
                  <a:pt x="741664" y="14473"/>
                  <a:pt x="845366" y="0"/>
                </a:cubicBezTo>
                <a:cubicBezTo>
                  <a:pt x="949068" y="-14473"/>
                  <a:pt x="1101956" y="12318"/>
                  <a:pt x="1354615" y="0"/>
                </a:cubicBezTo>
                <a:cubicBezTo>
                  <a:pt x="1607274" y="-12318"/>
                  <a:pt x="1773928" y="32617"/>
                  <a:pt x="1909697" y="0"/>
                </a:cubicBezTo>
                <a:cubicBezTo>
                  <a:pt x="2127382" y="6337"/>
                  <a:pt x="2275340" y="176647"/>
                  <a:pt x="2291646" y="381949"/>
                </a:cubicBezTo>
                <a:cubicBezTo>
                  <a:pt x="2298624" y="507245"/>
                  <a:pt x="2273787" y="683522"/>
                  <a:pt x="2291646" y="823541"/>
                </a:cubicBezTo>
                <a:cubicBezTo>
                  <a:pt x="2309505" y="963560"/>
                  <a:pt x="2278439" y="1180675"/>
                  <a:pt x="2291646" y="1314198"/>
                </a:cubicBezTo>
                <a:cubicBezTo>
                  <a:pt x="2304853" y="1447721"/>
                  <a:pt x="2232293" y="1743315"/>
                  <a:pt x="2291646" y="1853921"/>
                </a:cubicBezTo>
                <a:cubicBezTo>
                  <a:pt x="2350999" y="1964527"/>
                  <a:pt x="2268891" y="2134092"/>
                  <a:pt x="2291646" y="2369111"/>
                </a:cubicBezTo>
                <a:cubicBezTo>
                  <a:pt x="2314401" y="2604130"/>
                  <a:pt x="2273559" y="2716879"/>
                  <a:pt x="2291646" y="2835236"/>
                </a:cubicBezTo>
                <a:cubicBezTo>
                  <a:pt x="2302841" y="3058162"/>
                  <a:pt x="2092492" y="3233985"/>
                  <a:pt x="1909697" y="3217185"/>
                </a:cubicBezTo>
                <a:cubicBezTo>
                  <a:pt x="1737792" y="3263349"/>
                  <a:pt x="1613480" y="3166563"/>
                  <a:pt x="1446280" y="3217185"/>
                </a:cubicBezTo>
                <a:cubicBezTo>
                  <a:pt x="1279080" y="3267807"/>
                  <a:pt x="1114395" y="3177090"/>
                  <a:pt x="906476" y="3217185"/>
                </a:cubicBezTo>
                <a:cubicBezTo>
                  <a:pt x="698557" y="3257280"/>
                  <a:pt x="506652" y="3169060"/>
                  <a:pt x="381949" y="3217185"/>
                </a:cubicBezTo>
                <a:cubicBezTo>
                  <a:pt x="130824" y="3179811"/>
                  <a:pt x="24159" y="3103947"/>
                  <a:pt x="0" y="2835236"/>
                </a:cubicBezTo>
                <a:cubicBezTo>
                  <a:pt x="-46524" y="2661521"/>
                  <a:pt x="25774" y="2504742"/>
                  <a:pt x="0" y="2295513"/>
                </a:cubicBezTo>
                <a:cubicBezTo>
                  <a:pt x="-25774" y="2086284"/>
                  <a:pt x="10546" y="1904152"/>
                  <a:pt x="0" y="1780323"/>
                </a:cubicBezTo>
                <a:cubicBezTo>
                  <a:pt x="-10546" y="1656494"/>
                  <a:pt x="58599" y="1514903"/>
                  <a:pt x="0" y="1289665"/>
                </a:cubicBezTo>
                <a:cubicBezTo>
                  <a:pt x="-58599" y="1064427"/>
                  <a:pt x="30379" y="1060418"/>
                  <a:pt x="0" y="872606"/>
                </a:cubicBezTo>
                <a:cubicBezTo>
                  <a:pt x="-30379" y="684794"/>
                  <a:pt x="20448" y="535321"/>
                  <a:pt x="0" y="381949"/>
                </a:cubicBezTo>
                <a:close/>
              </a:path>
              <a:path w="2291646" h="3217185" stroke="0" extrusionOk="0">
                <a:moveTo>
                  <a:pt x="0" y="381949"/>
                </a:moveTo>
                <a:cubicBezTo>
                  <a:pt x="46989" y="141960"/>
                  <a:pt x="205558" y="17234"/>
                  <a:pt x="381949" y="0"/>
                </a:cubicBezTo>
                <a:cubicBezTo>
                  <a:pt x="587631" y="-13199"/>
                  <a:pt x="778983" y="39598"/>
                  <a:pt x="891198" y="0"/>
                </a:cubicBezTo>
                <a:cubicBezTo>
                  <a:pt x="1003413" y="-39598"/>
                  <a:pt x="1174404" y="50679"/>
                  <a:pt x="1400448" y="0"/>
                </a:cubicBezTo>
                <a:cubicBezTo>
                  <a:pt x="1626492" y="-50679"/>
                  <a:pt x="1703480" y="57764"/>
                  <a:pt x="1909697" y="0"/>
                </a:cubicBezTo>
                <a:cubicBezTo>
                  <a:pt x="2065589" y="22662"/>
                  <a:pt x="2287486" y="181427"/>
                  <a:pt x="2291646" y="381949"/>
                </a:cubicBezTo>
                <a:cubicBezTo>
                  <a:pt x="2332556" y="620223"/>
                  <a:pt x="2287227" y="666813"/>
                  <a:pt x="2291646" y="921672"/>
                </a:cubicBezTo>
                <a:cubicBezTo>
                  <a:pt x="2296065" y="1176531"/>
                  <a:pt x="2238656" y="1297523"/>
                  <a:pt x="2291646" y="1412330"/>
                </a:cubicBezTo>
                <a:cubicBezTo>
                  <a:pt x="2344636" y="1527137"/>
                  <a:pt x="2288747" y="1739144"/>
                  <a:pt x="2291646" y="1853921"/>
                </a:cubicBezTo>
                <a:cubicBezTo>
                  <a:pt x="2294545" y="1968698"/>
                  <a:pt x="2283237" y="2127698"/>
                  <a:pt x="2291646" y="2320046"/>
                </a:cubicBezTo>
                <a:cubicBezTo>
                  <a:pt x="2300055" y="2512394"/>
                  <a:pt x="2276903" y="2703962"/>
                  <a:pt x="2291646" y="2835236"/>
                </a:cubicBezTo>
                <a:cubicBezTo>
                  <a:pt x="2321240" y="3043467"/>
                  <a:pt x="2112096" y="3198188"/>
                  <a:pt x="1909697" y="3217185"/>
                </a:cubicBezTo>
                <a:cubicBezTo>
                  <a:pt x="1690195" y="3221477"/>
                  <a:pt x="1653449" y="3170089"/>
                  <a:pt x="1431003" y="3217185"/>
                </a:cubicBezTo>
                <a:cubicBezTo>
                  <a:pt x="1208557" y="3264281"/>
                  <a:pt x="1100194" y="3184640"/>
                  <a:pt x="891198" y="3217185"/>
                </a:cubicBezTo>
                <a:cubicBezTo>
                  <a:pt x="682203" y="3249730"/>
                  <a:pt x="584151" y="3163541"/>
                  <a:pt x="381949" y="3217185"/>
                </a:cubicBezTo>
                <a:cubicBezTo>
                  <a:pt x="133522" y="3192156"/>
                  <a:pt x="19713" y="3057381"/>
                  <a:pt x="0" y="2835236"/>
                </a:cubicBezTo>
                <a:cubicBezTo>
                  <a:pt x="-44652" y="2638213"/>
                  <a:pt x="24725" y="2517364"/>
                  <a:pt x="0" y="2369111"/>
                </a:cubicBezTo>
                <a:cubicBezTo>
                  <a:pt x="-24725" y="2220858"/>
                  <a:pt x="40939" y="1997884"/>
                  <a:pt x="0" y="1829388"/>
                </a:cubicBezTo>
                <a:cubicBezTo>
                  <a:pt x="-40939" y="1660892"/>
                  <a:pt x="36675" y="1427561"/>
                  <a:pt x="0" y="1314198"/>
                </a:cubicBezTo>
                <a:cubicBezTo>
                  <a:pt x="-36675" y="1200835"/>
                  <a:pt x="8332" y="612859"/>
                  <a:pt x="0" y="3819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26262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30710905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라벨링</a:t>
            </a:r>
            <a:r>
              <a:rPr lang="ko-KR" altLang="en-US" dirty="0">
                <a:solidFill>
                  <a:schemeClr val="tx1"/>
                </a:solidFill>
              </a:rPr>
              <a:t> 및  자료조사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보고서 작성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6CC4711-6FA8-26CD-D3D8-03125FC304B0}"/>
              </a:ext>
            </a:extLst>
          </p:cNvPr>
          <p:cNvSpPr/>
          <p:nvPr/>
        </p:nvSpPr>
        <p:spPr>
          <a:xfrm>
            <a:off x="9185328" y="2164373"/>
            <a:ext cx="2291646" cy="3217185"/>
          </a:xfrm>
          <a:custGeom>
            <a:avLst/>
            <a:gdLst>
              <a:gd name="connsiteX0" fmla="*/ 0 w 2291646"/>
              <a:gd name="connsiteY0" fmla="*/ 381949 h 3217185"/>
              <a:gd name="connsiteX1" fmla="*/ 381949 w 2291646"/>
              <a:gd name="connsiteY1" fmla="*/ 0 h 3217185"/>
              <a:gd name="connsiteX2" fmla="*/ 845366 w 2291646"/>
              <a:gd name="connsiteY2" fmla="*/ 0 h 3217185"/>
              <a:gd name="connsiteX3" fmla="*/ 1354615 w 2291646"/>
              <a:gd name="connsiteY3" fmla="*/ 0 h 3217185"/>
              <a:gd name="connsiteX4" fmla="*/ 1909697 w 2291646"/>
              <a:gd name="connsiteY4" fmla="*/ 0 h 3217185"/>
              <a:gd name="connsiteX5" fmla="*/ 2291646 w 2291646"/>
              <a:gd name="connsiteY5" fmla="*/ 381949 h 3217185"/>
              <a:gd name="connsiteX6" fmla="*/ 2291646 w 2291646"/>
              <a:gd name="connsiteY6" fmla="*/ 823541 h 3217185"/>
              <a:gd name="connsiteX7" fmla="*/ 2291646 w 2291646"/>
              <a:gd name="connsiteY7" fmla="*/ 1314198 h 3217185"/>
              <a:gd name="connsiteX8" fmla="*/ 2291646 w 2291646"/>
              <a:gd name="connsiteY8" fmla="*/ 1853921 h 3217185"/>
              <a:gd name="connsiteX9" fmla="*/ 2291646 w 2291646"/>
              <a:gd name="connsiteY9" fmla="*/ 2369111 h 3217185"/>
              <a:gd name="connsiteX10" fmla="*/ 2291646 w 2291646"/>
              <a:gd name="connsiteY10" fmla="*/ 2835236 h 3217185"/>
              <a:gd name="connsiteX11" fmla="*/ 1909697 w 2291646"/>
              <a:gd name="connsiteY11" fmla="*/ 3217185 h 3217185"/>
              <a:gd name="connsiteX12" fmla="*/ 1446280 w 2291646"/>
              <a:gd name="connsiteY12" fmla="*/ 3217185 h 3217185"/>
              <a:gd name="connsiteX13" fmla="*/ 906476 w 2291646"/>
              <a:gd name="connsiteY13" fmla="*/ 3217185 h 3217185"/>
              <a:gd name="connsiteX14" fmla="*/ 381949 w 2291646"/>
              <a:gd name="connsiteY14" fmla="*/ 3217185 h 3217185"/>
              <a:gd name="connsiteX15" fmla="*/ 0 w 2291646"/>
              <a:gd name="connsiteY15" fmla="*/ 2835236 h 3217185"/>
              <a:gd name="connsiteX16" fmla="*/ 0 w 2291646"/>
              <a:gd name="connsiteY16" fmla="*/ 2295513 h 3217185"/>
              <a:gd name="connsiteX17" fmla="*/ 0 w 2291646"/>
              <a:gd name="connsiteY17" fmla="*/ 1780323 h 3217185"/>
              <a:gd name="connsiteX18" fmla="*/ 0 w 2291646"/>
              <a:gd name="connsiteY18" fmla="*/ 1289665 h 3217185"/>
              <a:gd name="connsiteX19" fmla="*/ 0 w 2291646"/>
              <a:gd name="connsiteY19" fmla="*/ 872606 h 3217185"/>
              <a:gd name="connsiteX20" fmla="*/ 0 w 2291646"/>
              <a:gd name="connsiteY20" fmla="*/ 381949 h 3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91646" h="3217185" fill="none" extrusionOk="0">
                <a:moveTo>
                  <a:pt x="0" y="381949"/>
                </a:moveTo>
                <a:cubicBezTo>
                  <a:pt x="-36683" y="138073"/>
                  <a:pt x="146677" y="-13579"/>
                  <a:pt x="381949" y="0"/>
                </a:cubicBezTo>
                <a:cubicBezTo>
                  <a:pt x="535801" y="-37053"/>
                  <a:pt x="741664" y="14473"/>
                  <a:pt x="845366" y="0"/>
                </a:cubicBezTo>
                <a:cubicBezTo>
                  <a:pt x="949068" y="-14473"/>
                  <a:pt x="1101956" y="12318"/>
                  <a:pt x="1354615" y="0"/>
                </a:cubicBezTo>
                <a:cubicBezTo>
                  <a:pt x="1607274" y="-12318"/>
                  <a:pt x="1773928" y="32617"/>
                  <a:pt x="1909697" y="0"/>
                </a:cubicBezTo>
                <a:cubicBezTo>
                  <a:pt x="2127382" y="6337"/>
                  <a:pt x="2275340" y="176647"/>
                  <a:pt x="2291646" y="381949"/>
                </a:cubicBezTo>
                <a:cubicBezTo>
                  <a:pt x="2298624" y="507245"/>
                  <a:pt x="2273787" y="683522"/>
                  <a:pt x="2291646" y="823541"/>
                </a:cubicBezTo>
                <a:cubicBezTo>
                  <a:pt x="2309505" y="963560"/>
                  <a:pt x="2278439" y="1180675"/>
                  <a:pt x="2291646" y="1314198"/>
                </a:cubicBezTo>
                <a:cubicBezTo>
                  <a:pt x="2304853" y="1447721"/>
                  <a:pt x="2232293" y="1743315"/>
                  <a:pt x="2291646" y="1853921"/>
                </a:cubicBezTo>
                <a:cubicBezTo>
                  <a:pt x="2350999" y="1964527"/>
                  <a:pt x="2268891" y="2134092"/>
                  <a:pt x="2291646" y="2369111"/>
                </a:cubicBezTo>
                <a:cubicBezTo>
                  <a:pt x="2314401" y="2604130"/>
                  <a:pt x="2273559" y="2716879"/>
                  <a:pt x="2291646" y="2835236"/>
                </a:cubicBezTo>
                <a:cubicBezTo>
                  <a:pt x="2302841" y="3058162"/>
                  <a:pt x="2092492" y="3233985"/>
                  <a:pt x="1909697" y="3217185"/>
                </a:cubicBezTo>
                <a:cubicBezTo>
                  <a:pt x="1737792" y="3263349"/>
                  <a:pt x="1613480" y="3166563"/>
                  <a:pt x="1446280" y="3217185"/>
                </a:cubicBezTo>
                <a:cubicBezTo>
                  <a:pt x="1279080" y="3267807"/>
                  <a:pt x="1114395" y="3177090"/>
                  <a:pt x="906476" y="3217185"/>
                </a:cubicBezTo>
                <a:cubicBezTo>
                  <a:pt x="698557" y="3257280"/>
                  <a:pt x="506652" y="3169060"/>
                  <a:pt x="381949" y="3217185"/>
                </a:cubicBezTo>
                <a:cubicBezTo>
                  <a:pt x="130824" y="3179811"/>
                  <a:pt x="24159" y="3103947"/>
                  <a:pt x="0" y="2835236"/>
                </a:cubicBezTo>
                <a:cubicBezTo>
                  <a:pt x="-46524" y="2661521"/>
                  <a:pt x="25774" y="2504742"/>
                  <a:pt x="0" y="2295513"/>
                </a:cubicBezTo>
                <a:cubicBezTo>
                  <a:pt x="-25774" y="2086284"/>
                  <a:pt x="10546" y="1904152"/>
                  <a:pt x="0" y="1780323"/>
                </a:cubicBezTo>
                <a:cubicBezTo>
                  <a:pt x="-10546" y="1656494"/>
                  <a:pt x="58599" y="1514903"/>
                  <a:pt x="0" y="1289665"/>
                </a:cubicBezTo>
                <a:cubicBezTo>
                  <a:pt x="-58599" y="1064427"/>
                  <a:pt x="30379" y="1060418"/>
                  <a:pt x="0" y="872606"/>
                </a:cubicBezTo>
                <a:cubicBezTo>
                  <a:pt x="-30379" y="684794"/>
                  <a:pt x="20448" y="535321"/>
                  <a:pt x="0" y="381949"/>
                </a:cubicBezTo>
                <a:close/>
              </a:path>
              <a:path w="2291646" h="3217185" stroke="0" extrusionOk="0">
                <a:moveTo>
                  <a:pt x="0" y="381949"/>
                </a:moveTo>
                <a:cubicBezTo>
                  <a:pt x="46989" y="141960"/>
                  <a:pt x="205558" y="17234"/>
                  <a:pt x="381949" y="0"/>
                </a:cubicBezTo>
                <a:cubicBezTo>
                  <a:pt x="587631" y="-13199"/>
                  <a:pt x="778983" y="39598"/>
                  <a:pt x="891198" y="0"/>
                </a:cubicBezTo>
                <a:cubicBezTo>
                  <a:pt x="1003413" y="-39598"/>
                  <a:pt x="1174404" y="50679"/>
                  <a:pt x="1400448" y="0"/>
                </a:cubicBezTo>
                <a:cubicBezTo>
                  <a:pt x="1626492" y="-50679"/>
                  <a:pt x="1703480" y="57764"/>
                  <a:pt x="1909697" y="0"/>
                </a:cubicBezTo>
                <a:cubicBezTo>
                  <a:pt x="2065589" y="22662"/>
                  <a:pt x="2287486" y="181427"/>
                  <a:pt x="2291646" y="381949"/>
                </a:cubicBezTo>
                <a:cubicBezTo>
                  <a:pt x="2332556" y="620223"/>
                  <a:pt x="2287227" y="666813"/>
                  <a:pt x="2291646" y="921672"/>
                </a:cubicBezTo>
                <a:cubicBezTo>
                  <a:pt x="2296065" y="1176531"/>
                  <a:pt x="2238656" y="1297523"/>
                  <a:pt x="2291646" y="1412330"/>
                </a:cubicBezTo>
                <a:cubicBezTo>
                  <a:pt x="2344636" y="1527137"/>
                  <a:pt x="2288747" y="1739144"/>
                  <a:pt x="2291646" y="1853921"/>
                </a:cubicBezTo>
                <a:cubicBezTo>
                  <a:pt x="2294545" y="1968698"/>
                  <a:pt x="2283237" y="2127698"/>
                  <a:pt x="2291646" y="2320046"/>
                </a:cubicBezTo>
                <a:cubicBezTo>
                  <a:pt x="2300055" y="2512394"/>
                  <a:pt x="2276903" y="2703962"/>
                  <a:pt x="2291646" y="2835236"/>
                </a:cubicBezTo>
                <a:cubicBezTo>
                  <a:pt x="2321240" y="3043467"/>
                  <a:pt x="2112096" y="3198188"/>
                  <a:pt x="1909697" y="3217185"/>
                </a:cubicBezTo>
                <a:cubicBezTo>
                  <a:pt x="1690195" y="3221477"/>
                  <a:pt x="1653449" y="3170089"/>
                  <a:pt x="1431003" y="3217185"/>
                </a:cubicBezTo>
                <a:cubicBezTo>
                  <a:pt x="1208557" y="3264281"/>
                  <a:pt x="1100194" y="3184640"/>
                  <a:pt x="891198" y="3217185"/>
                </a:cubicBezTo>
                <a:cubicBezTo>
                  <a:pt x="682203" y="3249730"/>
                  <a:pt x="584151" y="3163541"/>
                  <a:pt x="381949" y="3217185"/>
                </a:cubicBezTo>
                <a:cubicBezTo>
                  <a:pt x="133522" y="3192156"/>
                  <a:pt x="19713" y="3057381"/>
                  <a:pt x="0" y="2835236"/>
                </a:cubicBezTo>
                <a:cubicBezTo>
                  <a:pt x="-44652" y="2638213"/>
                  <a:pt x="24725" y="2517364"/>
                  <a:pt x="0" y="2369111"/>
                </a:cubicBezTo>
                <a:cubicBezTo>
                  <a:pt x="-24725" y="2220858"/>
                  <a:pt x="40939" y="1997884"/>
                  <a:pt x="0" y="1829388"/>
                </a:cubicBezTo>
                <a:cubicBezTo>
                  <a:pt x="-40939" y="1660892"/>
                  <a:pt x="36675" y="1427561"/>
                  <a:pt x="0" y="1314198"/>
                </a:cubicBezTo>
                <a:cubicBezTo>
                  <a:pt x="-36675" y="1200835"/>
                  <a:pt x="8332" y="612859"/>
                  <a:pt x="0" y="38194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26262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307109053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아두이노</a:t>
            </a:r>
            <a:r>
              <a:rPr lang="ko-KR" altLang="en-US" dirty="0">
                <a:solidFill>
                  <a:schemeClr val="tx1"/>
                </a:solidFill>
              </a:rPr>
              <a:t> 회로설계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 err="1">
                <a:solidFill>
                  <a:schemeClr val="tx1"/>
                </a:solidFill>
              </a:rPr>
              <a:t>라벨링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E4C8B0-0C24-5EC2-C925-3CE4EB34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14" y="353356"/>
            <a:ext cx="2879361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2">
                    <a:lumMod val="10000"/>
                  </a:schemeClr>
                </a:solidFill>
              </a:rPr>
              <a:t>팀 구성 및 역할</a:t>
            </a:r>
            <a:endParaRPr lang="ko-KR" altLang="en-US"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2B0881-B6CF-0DC3-0223-EAC4ACE2B239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67EF93-FB56-FB26-AE18-02154D67159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72BEDE-D2D9-1F24-1CB9-C4BF2EF7A87F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EDFBEBE-46D1-4870-F372-8F615939CA9B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래픽 13" descr="단일 톱니바퀴 단색으로 채워진">
                <a:extLst>
                  <a:ext uri="{FF2B5EF4-FFF2-40B4-BE49-F238E27FC236}">
                    <a16:creationId xmlns:a16="http://schemas.microsoft.com/office/drawing/2014/main" id="{1051E4B6-B2A6-9DD8-E079-345EDC9E84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75F91CF-8CAF-709C-F802-DCE11B3704CA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4EE079F-18DE-7F33-8177-73CEE43BAC0E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래픽 11" descr="단일 톱니바퀴 단색으로 채워진">
                <a:extLst>
                  <a:ext uri="{FF2B5EF4-FFF2-40B4-BE49-F238E27FC236}">
                    <a16:creationId xmlns:a16="http://schemas.microsoft.com/office/drawing/2014/main" id="{294935FA-568D-81EC-B470-4AC8F8E7A11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88F5505-189F-B2CC-8149-5700A8296B08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1B59955-F307-BC34-4358-F129E747F1DE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래픽 9" descr="단일 톱니바퀴 단색으로 채워진">
                <a:extLst>
                  <a:ext uri="{FF2B5EF4-FFF2-40B4-BE49-F238E27FC236}">
                    <a16:creationId xmlns:a16="http://schemas.microsoft.com/office/drawing/2014/main" id="{B5CDF57B-0FD1-9944-BB88-96772648FE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9" name="내용 개체 틀 4" descr="팔짱을 낀 남자">
            <a:extLst>
              <a:ext uri="{FF2B5EF4-FFF2-40B4-BE49-F238E27FC236}">
                <a16:creationId xmlns:a16="http://schemas.microsoft.com/office/drawing/2014/main" id="{0EA921E0-C11B-02E9-3D3B-5CD99A100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723" y="4638961"/>
            <a:ext cx="1547542" cy="1228725"/>
          </a:xfrm>
        </p:spPr>
      </p:pic>
      <p:pic>
        <p:nvPicPr>
          <p:cNvPr id="20" name="그래픽 19" descr="스웨터를 입은 남자">
            <a:extLst>
              <a:ext uri="{FF2B5EF4-FFF2-40B4-BE49-F238E27FC236}">
                <a16:creationId xmlns:a16="http://schemas.microsoft.com/office/drawing/2014/main" id="{D47B0EFB-136A-4424-7B9E-2B3614A55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426" y="4682502"/>
            <a:ext cx="1276350" cy="1190625"/>
          </a:xfrm>
          <a:prstGeom prst="rect">
            <a:avLst/>
          </a:prstGeom>
        </p:spPr>
      </p:pic>
      <p:pic>
        <p:nvPicPr>
          <p:cNvPr id="21" name="그래픽 20" descr="티셔츠를 입은 남자">
            <a:extLst>
              <a:ext uri="{FF2B5EF4-FFF2-40B4-BE49-F238E27FC236}">
                <a16:creationId xmlns:a16="http://schemas.microsoft.com/office/drawing/2014/main" id="{8D0BE5E0-BF3E-85C7-E425-379F0CCC3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3787" y="4682502"/>
            <a:ext cx="1276350" cy="1200150"/>
          </a:xfrm>
          <a:prstGeom prst="rect">
            <a:avLst/>
          </a:prstGeom>
        </p:spPr>
      </p:pic>
      <p:pic>
        <p:nvPicPr>
          <p:cNvPr id="22" name="그래픽 21" descr="줄무늬 티셔츠를 입은 여자">
            <a:extLst>
              <a:ext uri="{FF2B5EF4-FFF2-40B4-BE49-F238E27FC236}">
                <a16:creationId xmlns:a16="http://schemas.microsoft.com/office/drawing/2014/main" id="{D580CE54-7F7F-B42F-BDC4-2FF494AD5E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93682" y="4705636"/>
            <a:ext cx="1209675" cy="1162050"/>
          </a:xfrm>
          <a:prstGeom prst="rect">
            <a:avLst/>
          </a:prstGeom>
        </p:spPr>
      </p:pic>
      <p:pic>
        <p:nvPicPr>
          <p:cNvPr id="23" name="그래픽 22" descr="긴 머리를 가진 여자">
            <a:extLst>
              <a:ext uri="{FF2B5EF4-FFF2-40B4-BE49-F238E27FC236}">
                <a16:creationId xmlns:a16="http://schemas.microsoft.com/office/drawing/2014/main" id="{4CFD93CD-820C-5417-580A-A2036939B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84972" y="3887452"/>
            <a:ext cx="1114145" cy="1237939"/>
          </a:xfrm>
          <a:prstGeom prst="rect">
            <a:avLst/>
          </a:prstGeom>
        </p:spPr>
      </p:pic>
      <p:pic>
        <p:nvPicPr>
          <p:cNvPr id="24" name="그래픽 23" descr="앞머리가 있는 소녀">
            <a:extLst>
              <a:ext uri="{FF2B5EF4-FFF2-40B4-BE49-F238E27FC236}">
                <a16:creationId xmlns:a16="http://schemas.microsoft.com/office/drawing/2014/main" id="{2BB97C79-34A6-C36C-84C9-A4AD9A1CF6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94508" y="3985511"/>
            <a:ext cx="1008022" cy="1383100"/>
          </a:xfrm>
          <a:prstGeom prst="rect">
            <a:avLst/>
          </a:prstGeom>
        </p:spPr>
      </p:pic>
      <p:pic>
        <p:nvPicPr>
          <p:cNvPr id="25" name="그래픽 24" descr="짧은 머리를 한 소년">
            <a:extLst>
              <a:ext uri="{FF2B5EF4-FFF2-40B4-BE49-F238E27FC236}">
                <a16:creationId xmlns:a16="http://schemas.microsoft.com/office/drawing/2014/main" id="{A74224D6-3C04-36A5-C563-2311102952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29849" y="4000477"/>
            <a:ext cx="695325" cy="843509"/>
          </a:xfrm>
          <a:prstGeom prst="rect">
            <a:avLst/>
          </a:prstGeom>
        </p:spPr>
      </p:pic>
      <p:pic>
        <p:nvPicPr>
          <p:cNvPr id="26" name="그래픽 25" descr="짧은 머리를 한 아이">
            <a:extLst>
              <a:ext uri="{FF2B5EF4-FFF2-40B4-BE49-F238E27FC236}">
                <a16:creationId xmlns:a16="http://schemas.microsoft.com/office/drawing/2014/main" id="{0B252AE0-B6D2-6CD3-75E1-75DEC2DD00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60281" y="3959155"/>
            <a:ext cx="726239" cy="845294"/>
          </a:xfrm>
          <a:prstGeom prst="rect">
            <a:avLst/>
          </a:prstGeom>
        </p:spPr>
      </p:pic>
      <p:pic>
        <p:nvPicPr>
          <p:cNvPr id="27" name="그래픽 26" descr="웃는 얼굴">
            <a:extLst>
              <a:ext uri="{FF2B5EF4-FFF2-40B4-BE49-F238E27FC236}">
                <a16:creationId xmlns:a16="http://schemas.microsoft.com/office/drawing/2014/main" id="{B176A1FE-2020-BBB1-61A1-5DF1E20BA5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82557" y="4261366"/>
            <a:ext cx="424277" cy="437536"/>
          </a:xfrm>
          <a:prstGeom prst="rect">
            <a:avLst/>
          </a:prstGeom>
        </p:spPr>
      </p:pic>
      <p:pic>
        <p:nvPicPr>
          <p:cNvPr id="28" name="그래픽 27" descr="굵은 눈썹이 있는 얼굴">
            <a:extLst>
              <a:ext uri="{FF2B5EF4-FFF2-40B4-BE49-F238E27FC236}">
                <a16:creationId xmlns:a16="http://schemas.microsoft.com/office/drawing/2014/main" id="{A7B6E2DA-A3AE-5386-7883-E50A54F7D8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54205" y="4283964"/>
            <a:ext cx="444975" cy="395533"/>
          </a:xfrm>
          <a:prstGeom prst="rect">
            <a:avLst/>
          </a:prstGeom>
        </p:spPr>
      </p:pic>
      <p:pic>
        <p:nvPicPr>
          <p:cNvPr id="30" name="그래픽 29" descr="행복한 얼굴">
            <a:extLst>
              <a:ext uri="{FF2B5EF4-FFF2-40B4-BE49-F238E27FC236}">
                <a16:creationId xmlns:a16="http://schemas.microsoft.com/office/drawing/2014/main" id="{254196F6-8CD8-0634-7463-3A2D7C1597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89517" y="4313694"/>
            <a:ext cx="340243" cy="4069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7CD966-DBB8-B237-9780-60EF367665BE}"/>
              </a:ext>
            </a:extLst>
          </p:cNvPr>
          <p:cNvSpPr txBox="1"/>
          <p:nvPr/>
        </p:nvSpPr>
        <p:spPr>
          <a:xfrm>
            <a:off x="1495325" y="5870122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21F489-C3C3-756C-BA19-382BBD93C1ED}"/>
              </a:ext>
            </a:extLst>
          </p:cNvPr>
          <p:cNvSpPr txBox="1"/>
          <p:nvPr/>
        </p:nvSpPr>
        <p:spPr>
          <a:xfrm>
            <a:off x="4226841" y="592044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BDE88D-A9D1-19D7-97D8-B600DDAF759F}"/>
              </a:ext>
            </a:extLst>
          </p:cNvPr>
          <p:cNvSpPr txBox="1"/>
          <p:nvPr/>
        </p:nvSpPr>
        <p:spPr>
          <a:xfrm>
            <a:off x="7037651" y="588938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883D95-56F4-FF2D-E0C2-0CA5154B7113}"/>
              </a:ext>
            </a:extLst>
          </p:cNvPr>
          <p:cNvSpPr txBox="1"/>
          <p:nvPr/>
        </p:nvSpPr>
        <p:spPr>
          <a:xfrm>
            <a:off x="9858985" y="5882128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pic>
        <p:nvPicPr>
          <p:cNvPr id="43" name="그래픽 42" descr="입이 없는 얼굴">
            <a:extLst>
              <a:ext uri="{FF2B5EF4-FFF2-40B4-BE49-F238E27FC236}">
                <a16:creationId xmlns:a16="http://schemas.microsoft.com/office/drawing/2014/main" id="{1B36BBA1-A15E-B0EE-753B-51D996102B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95373" y="4367448"/>
            <a:ext cx="356990" cy="3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7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4C8B0-0C24-5EC2-C925-3CE4EB34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022" y="359442"/>
            <a:ext cx="3643859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주요 프로그램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2B0881-B6CF-0DC3-0223-EAC4ACE2B239}"/>
              </a:ext>
            </a:extLst>
          </p:cNvPr>
          <p:cNvGrpSpPr/>
          <p:nvPr/>
        </p:nvGrpSpPr>
        <p:grpSpPr>
          <a:xfrm>
            <a:off x="1494301" y="1385995"/>
            <a:ext cx="2743200" cy="264455"/>
            <a:chOff x="678871" y="2009845"/>
            <a:chExt cx="2743200" cy="2644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A67EF93-FB56-FB26-AE18-02154D67159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772BEDE-D2D9-1F24-1CB9-C4BF2EF7A87F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EDFBEBE-46D1-4870-F372-8F615939CA9B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래픽 13" descr="단일 톱니바퀴 단색으로 채워진">
                <a:extLst>
                  <a:ext uri="{FF2B5EF4-FFF2-40B4-BE49-F238E27FC236}">
                    <a16:creationId xmlns:a16="http://schemas.microsoft.com/office/drawing/2014/main" id="{1051E4B6-B2A6-9DD8-E079-345EDC9E84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75F91CF-8CAF-709C-F802-DCE11B3704CA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4EE079F-18DE-7F33-8177-73CEE43BAC0E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래픽 11" descr="단일 톱니바퀴 단색으로 채워진">
                <a:extLst>
                  <a:ext uri="{FF2B5EF4-FFF2-40B4-BE49-F238E27FC236}">
                    <a16:creationId xmlns:a16="http://schemas.microsoft.com/office/drawing/2014/main" id="{294935FA-568D-81EC-B470-4AC8F8E7A11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88F5505-189F-B2CC-8149-5700A8296B08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1B59955-F307-BC34-4358-F129E747F1DE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래픽 9" descr="단일 톱니바퀴 단색으로 채워진">
                <a:extLst>
                  <a:ext uri="{FF2B5EF4-FFF2-40B4-BE49-F238E27FC236}">
                    <a16:creationId xmlns:a16="http://schemas.microsoft.com/office/drawing/2014/main" id="{B5CDF57B-0FD1-9944-BB88-96772648FE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83D5333-734E-F425-594C-37F470418E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47" t="17922" r="34213" b="17819"/>
          <a:stretch/>
        </p:blipFill>
        <p:spPr>
          <a:xfrm>
            <a:off x="9635035" y="212221"/>
            <a:ext cx="1367080" cy="14727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C6B462-E6F7-AC34-A92C-0F3F4CCE54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1" b="89989" l="9910" r="89973">
                        <a14:foregroundMark x1="30513" y1="22516" x2="24834" y2="15036"/>
                        <a14:foregroundMark x1="24834" y1="15036" x2="23228" y2="6233"/>
                        <a14:foregroundMark x1="23228" y1="6233" x2="34313" y2="1096"/>
                        <a14:foregroundMark x1="34313" y1="1096" x2="42852" y2="1662"/>
                        <a14:foregroundMark x1="42852" y1="1662" x2="53192" y2="5516"/>
                        <a14:foregroundMark x1="53192" y1="5516" x2="62711" y2="2153"/>
                        <a14:foregroundMark x1="62711" y1="2153" x2="72895" y2="1360"/>
                        <a14:foregroundMark x1="72895" y1="1360" x2="80141" y2="5025"/>
                        <a14:foregroundMark x1="80141" y1="5025" x2="76185" y2="12883"/>
                        <a14:foregroundMark x1="76185" y1="12883" x2="70544" y2="18058"/>
                        <a14:foregroundMark x1="70544" y1="18058" x2="74540" y2="31998"/>
                        <a14:foregroundMark x1="74540" y1="31998" x2="80219" y2="40574"/>
                        <a14:foregroundMark x1="80219" y1="40574" x2="81786" y2="50812"/>
                        <a14:foregroundMark x1="81786" y1="50812" x2="76929" y2="61466"/>
                        <a14:foregroundMark x1="76929" y1="61466" x2="67763" y2="68606"/>
                        <a14:foregroundMark x1="67763" y1="68606" x2="46925" y2="75671"/>
                        <a14:foregroundMark x1="46925" y1="75671" x2="38347" y2="74273"/>
                        <a14:foregroundMark x1="38347" y1="74273" x2="29651" y2="65924"/>
                        <a14:foregroundMark x1="29651" y1="65924" x2="18684" y2="40499"/>
                        <a14:foregroundMark x1="18684" y1="40499" x2="24246" y2="27843"/>
                        <a14:foregroundMark x1="24246" y1="27843" x2="30278" y2="22743"/>
                        <a14:foregroundMark x1="30278" y1="22743" x2="30513" y2="22743"/>
                        <a14:foregroundMark x1="22131" y1="41745" x2="26009" y2="58595"/>
                        <a14:foregroundMark x1="26009" y1="58595" x2="36036" y2="70268"/>
                        <a14:foregroundMark x1="36036" y1="70268" x2="48335" y2="74802"/>
                        <a14:foregroundMark x1="48335" y1="74802" x2="67372" y2="65999"/>
                        <a14:foregroundMark x1="67372" y1="65999" x2="82765" y2="43483"/>
                        <a14:foregroundMark x1="82765" y1="43483" x2="78653" y2="14658"/>
                        <a14:foregroundMark x1="78653" y1="14658" x2="58715" y2="3778"/>
                        <a14:foregroundMark x1="58715" y1="3778" x2="31806" y2="8085"/>
                        <a14:foregroundMark x1="31806" y1="8085" x2="19389" y2="43861"/>
                        <a14:foregroundMark x1="19389" y1="43861" x2="23502" y2="46128"/>
                        <a14:foregroundMark x1="48179" y1="12240" x2="35919" y2="66377"/>
                        <a14:foregroundMark x1="35919" y1="66377" x2="53114" y2="45259"/>
                        <a14:foregroundMark x1="53114" y1="45259" x2="39835" y2="28561"/>
                        <a14:foregroundMark x1="39835" y1="28561" x2="64160" y2="60559"/>
                        <a14:foregroundMark x1="64160" y1="60559" x2="50920" y2="31545"/>
                        <a14:foregroundMark x1="50920" y1="31545" x2="47043" y2="55270"/>
                        <a14:foregroundMark x1="47043" y1="55270" x2="48335" y2="35285"/>
                        <a14:foregroundMark x1="48335" y1="35285" x2="54054" y2="59766"/>
                        <a14:foregroundMark x1="54054" y1="59766" x2="53937" y2="26634"/>
                        <a14:foregroundMark x1="53937" y1="26634" x2="39835" y2="53872"/>
                        <a14:foregroundMark x1="39835" y1="53872" x2="56600" y2="48319"/>
                        <a14:foregroundMark x1="56600" y1="48319" x2="40227" y2="36645"/>
                        <a14:foregroundMark x1="40227" y1="36645" x2="43439" y2="43937"/>
                        <a14:foregroundMark x1="36389" y1="20967" x2="33020" y2="30601"/>
                        <a14:foregroundMark x1="33020" y1="30601" x2="38778" y2="67548"/>
                        <a14:foregroundMark x1="38778" y1="67548" x2="56992" y2="63808"/>
                        <a14:foregroundMark x1="56992" y1="63808" x2="59969" y2="32036"/>
                        <a14:foregroundMark x1="59969" y1="32036" x2="42146" y2="52134"/>
                        <a14:foregroundMark x1="42146" y1="52134" x2="60047" y2="40234"/>
                        <a14:foregroundMark x1="60047" y1="40234" x2="40893" y2="36419"/>
                        <a14:foregroundMark x1="40893" y1="36419" x2="62906" y2="18814"/>
                        <a14:foregroundMark x1="62906" y1="18814" x2="23306" y2="6460"/>
                        <a14:foregroundMark x1="23306" y1="6460" x2="30043" y2="6573"/>
                        <a14:foregroundMark x1="62241" y1="23385" x2="74696" y2="48319"/>
                        <a14:foregroundMark x1="74696" y1="48319" x2="74696" y2="49188"/>
                        <a14:foregroundMark x1="55425" y1="22516" x2="71524" y2="59879"/>
                        <a14:foregroundMark x1="71524" y1="59879" x2="71524" y2="59879"/>
                        <a14:foregroundMark x1="27575" y1="34530" x2="34822" y2="53986"/>
                        <a14:foregroundMark x1="19624" y1="42841" x2="20721" y2="52626"/>
                        <a14:foregroundMark x1="20721" y1="52626" x2="28045" y2="66301"/>
                        <a14:foregroundMark x1="28045" y1="66301" x2="26714" y2="55308"/>
                        <a14:foregroundMark x1="26714" y1="55308" x2="19624" y2="43068"/>
                        <a14:foregroundMark x1="19624" y1="43068" x2="19624" y2="43294"/>
                        <a14:foregroundMark x1="61105" y1="71250" x2="49040" y2="70155"/>
                        <a14:foregroundMark x1="49040" y1="70155" x2="58245" y2="70948"/>
                        <a14:foregroundMark x1="58245" y1="70948" x2="46573" y2="72648"/>
                        <a14:foregroundMark x1="46573" y1="72648" x2="42969" y2="69513"/>
                        <a14:foregroundMark x1="61105" y1="68417" x2="54015" y2="73819"/>
                        <a14:foregroundMark x1="54015" y1="73819" x2="51821" y2="73668"/>
                        <a14:foregroundMark x1="59734" y1="71477" x2="48453" y2="74915"/>
                        <a14:foregroundMark x1="48453" y1="74915" x2="61966" y2="72535"/>
                        <a14:foregroundMark x1="61966" y1="72535" x2="58598" y2="71477"/>
                        <a14:foregroundMark x1="46377" y1="76048" x2="54446" y2="74915"/>
                        <a14:foregroundMark x1="54446" y1="74915" x2="46494" y2="75217"/>
                        <a14:foregroundMark x1="46494" y1="75217" x2="45711" y2="76275"/>
                        <a14:foregroundMark x1="28241" y1="17038" x2="22523" y2="10729"/>
                        <a14:foregroundMark x1="22523" y1="10729" x2="24207" y2="1927"/>
                        <a14:foregroundMark x1="24207" y1="1927" x2="34861" y2="1020"/>
                        <a14:foregroundMark x1="34861" y1="1020" x2="45319" y2="1171"/>
                        <a14:foregroundMark x1="45319" y1="1171" x2="26831" y2="12580"/>
                        <a14:foregroundMark x1="26831" y1="12580" x2="28006" y2="17265"/>
                        <a14:foregroundMark x1="25539" y1="2833" x2="23267" y2="2418"/>
                        <a14:foregroundMark x1="26870" y1="2191" x2="23267" y2="2833"/>
                        <a14:foregroundMark x1="22797" y1="4609" x2="21661" y2="7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15276" b="23252"/>
          <a:stretch/>
        </p:blipFill>
        <p:spPr>
          <a:xfrm>
            <a:off x="2494892" y="2217072"/>
            <a:ext cx="2429643" cy="280039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1CE0A89-D84A-0707-04CC-3DE42F7B7AB7}"/>
              </a:ext>
            </a:extLst>
          </p:cNvPr>
          <p:cNvGrpSpPr/>
          <p:nvPr/>
        </p:nvGrpSpPr>
        <p:grpSpPr>
          <a:xfrm>
            <a:off x="4141967" y="3860609"/>
            <a:ext cx="1535790" cy="1325563"/>
            <a:chOff x="5817432" y="-2192590"/>
            <a:chExt cx="2252550" cy="22525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2182B6-B7A2-D90E-7AAF-280B78166741}"/>
                </a:ext>
              </a:extLst>
            </p:cNvPr>
            <p:cNvSpPr/>
            <p:nvPr/>
          </p:nvSpPr>
          <p:spPr>
            <a:xfrm>
              <a:off x="6096966" y="-1530584"/>
              <a:ext cx="1705513" cy="1199213"/>
            </a:xfrm>
            <a:prstGeom prst="rect">
              <a:avLst/>
            </a:prstGeom>
            <a:solidFill>
              <a:srgbClr val="F0F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23" descr="카메라 단색으로 채워진">
              <a:extLst>
                <a:ext uri="{FF2B5EF4-FFF2-40B4-BE49-F238E27FC236}">
                  <a16:creationId xmlns:a16="http://schemas.microsoft.com/office/drawing/2014/main" id="{20607728-DCB4-C42A-09DB-947BAB8D6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17432" y="-2192590"/>
              <a:ext cx="2252550" cy="225255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0847E9-F75D-0ED3-5B4D-9D334C2F4F12}"/>
              </a:ext>
            </a:extLst>
          </p:cNvPr>
          <p:cNvGrpSpPr/>
          <p:nvPr/>
        </p:nvGrpSpPr>
        <p:grpSpPr>
          <a:xfrm>
            <a:off x="5952103" y="1617182"/>
            <a:ext cx="3907368" cy="3907368"/>
            <a:chOff x="8060515" y="1908248"/>
            <a:chExt cx="3907368" cy="3907368"/>
          </a:xfrm>
        </p:grpSpPr>
        <p:pic>
          <p:nvPicPr>
            <p:cNvPr id="19" name="그래픽 18" descr="컴퓨터 단색으로 채워진">
              <a:extLst>
                <a:ext uri="{FF2B5EF4-FFF2-40B4-BE49-F238E27FC236}">
                  <a16:creationId xmlns:a16="http://schemas.microsoft.com/office/drawing/2014/main" id="{5DF19892-ADA1-E9B3-2362-EFE0A230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60515" y="1908248"/>
              <a:ext cx="3907368" cy="390736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477DD7B-A70D-9324-C3A3-093EFA9AD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731" b="90000" l="10000" r="90000">
                          <a14:foregroundMark x1="59167" y1="15509" x2="58151" y2="6111"/>
                          <a14:foregroundMark x1="58151" y1="6111" x2="53750" y2="1343"/>
                          <a14:foregroundMark x1="53750" y1="1343" x2="42214" y2="2731"/>
                          <a14:foregroundMark x1="42214" y1="2731" x2="41016" y2="12130"/>
                          <a14:foregroundMark x1="41016" y1="12130" x2="35286" y2="18519"/>
                          <a14:foregroundMark x1="35286" y1="18519" x2="32057" y2="27037"/>
                          <a14:foregroundMark x1="32057" y1="27037" x2="32109" y2="40880"/>
                          <a14:foregroundMark x1="32109" y1="40880" x2="44479" y2="63287"/>
                          <a14:foregroundMark x1="44479" y1="63287" x2="51328" y2="64491"/>
                          <a14:foregroundMark x1="51328" y1="64491" x2="57630" y2="62361"/>
                          <a14:foregroundMark x1="57630" y1="62361" x2="59583" y2="51204"/>
                          <a14:foregroundMark x1="59583" y1="51204" x2="66094" y2="45926"/>
                          <a14:foregroundMark x1="66094" y1="45926" x2="68255" y2="40093"/>
                          <a14:foregroundMark x1="68255" y1="40093" x2="68125" y2="25880"/>
                          <a14:foregroundMark x1="68125" y1="25880" x2="66068" y2="18426"/>
                          <a14:foregroundMark x1="66068" y1="18426" x2="59036" y2="148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2" r="31853" b="35137"/>
            <a:stretch/>
          </p:blipFill>
          <p:spPr>
            <a:xfrm>
              <a:off x="8583140" y="2870207"/>
              <a:ext cx="1535790" cy="149246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341BA0-8E49-E0A2-E79C-2E96D407D2D3}"/>
              </a:ext>
            </a:extLst>
          </p:cNvPr>
          <p:cNvSpPr txBox="1"/>
          <p:nvPr/>
        </p:nvSpPr>
        <p:spPr>
          <a:xfrm>
            <a:off x="2619125" y="5186172"/>
            <a:ext cx="242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라즈베리파이</a:t>
            </a:r>
            <a:endParaRPr lang="en-US" altLang="ko-KR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C9616-9F99-B645-4324-3F8BCE7D6AD8}"/>
              </a:ext>
            </a:extLst>
          </p:cNvPr>
          <p:cNvSpPr txBox="1"/>
          <p:nvPr/>
        </p:nvSpPr>
        <p:spPr>
          <a:xfrm>
            <a:off x="6276749" y="4952482"/>
            <a:ext cx="2429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데스크톱</a:t>
            </a:r>
            <a:endParaRPr lang="en-US" altLang="ko-KR" sz="2400" dirty="0"/>
          </a:p>
          <a:p>
            <a:pPr algn="ctr"/>
            <a:r>
              <a:rPr lang="ko-KR" altLang="en-US" sz="2400" dirty="0"/>
              <a:t>파이썬 사용</a:t>
            </a:r>
          </a:p>
        </p:txBody>
      </p:sp>
    </p:spTree>
    <p:extLst>
      <p:ext uri="{BB962C8B-B14F-4D97-AF65-F5344CB8AC3E}">
        <p14:creationId xmlns:p14="http://schemas.microsoft.com/office/powerpoint/2010/main" val="354426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03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</a:rPr>
              <a:t>일정 및 마일스톤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7DA69E6-E77A-34A0-1362-B94EFD7B506C}"/>
              </a:ext>
            </a:extLst>
          </p:cNvPr>
          <p:cNvSpPr/>
          <p:nvPr userDrawn="1"/>
        </p:nvSpPr>
        <p:spPr>
          <a:xfrm>
            <a:off x="727364" y="4218237"/>
            <a:ext cx="10609119" cy="132136"/>
          </a:xfrm>
          <a:prstGeom prst="roundRect">
            <a:avLst>
              <a:gd name="adj" fmla="val 50000"/>
            </a:avLst>
          </a:prstGeom>
          <a:solidFill>
            <a:srgbClr val="7C7C7C"/>
          </a:solidFill>
          <a:ln w="762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37084A-C76C-376D-095A-DFC47657EBE4}"/>
              </a:ext>
            </a:extLst>
          </p:cNvPr>
          <p:cNvGrpSpPr/>
          <p:nvPr userDrawn="1"/>
        </p:nvGrpSpPr>
        <p:grpSpPr>
          <a:xfrm>
            <a:off x="708612" y="4162254"/>
            <a:ext cx="225052" cy="244102"/>
            <a:chOff x="-368644" y="4015923"/>
            <a:chExt cx="914400" cy="9144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09D4974-BA52-4FEA-ED21-43F7B022512B}"/>
                </a:ext>
              </a:extLst>
            </p:cNvPr>
            <p:cNvSpPr/>
            <p:nvPr userDrawn="1"/>
          </p:nvSpPr>
          <p:spPr>
            <a:xfrm>
              <a:off x="-294503" y="4077707"/>
              <a:ext cx="766119" cy="766119"/>
            </a:xfrm>
            <a:custGeom>
              <a:avLst/>
              <a:gdLst>
                <a:gd name="connsiteX0" fmla="*/ 0 w 766119"/>
                <a:gd name="connsiteY0" fmla="*/ 383060 h 766119"/>
                <a:gd name="connsiteX1" fmla="*/ 383060 w 766119"/>
                <a:gd name="connsiteY1" fmla="*/ 0 h 766119"/>
                <a:gd name="connsiteX2" fmla="*/ 766120 w 766119"/>
                <a:gd name="connsiteY2" fmla="*/ 383060 h 766119"/>
                <a:gd name="connsiteX3" fmla="*/ 383060 w 766119"/>
                <a:gd name="connsiteY3" fmla="*/ 766120 h 766119"/>
                <a:gd name="connsiteX4" fmla="*/ 0 w 766119"/>
                <a:gd name="connsiteY4" fmla="*/ 38306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19" h="766119" fill="none" extrusionOk="0">
                  <a:moveTo>
                    <a:pt x="0" y="383060"/>
                  </a:moveTo>
                  <a:cubicBezTo>
                    <a:pt x="-30265" y="159102"/>
                    <a:pt x="156730" y="26692"/>
                    <a:pt x="383060" y="0"/>
                  </a:cubicBezTo>
                  <a:cubicBezTo>
                    <a:pt x="624812" y="34671"/>
                    <a:pt x="800458" y="206605"/>
                    <a:pt x="766120" y="383060"/>
                  </a:cubicBezTo>
                  <a:cubicBezTo>
                    <a:pt x="709715" y="577333"/>
                    <a:pt x="609057" y="782795"/>
                    <a:pt x="383060" y="766120"/>
                  </a:cubicBezTo>
                  <a:cubicBezTo>
                    <a:pt x="141281" y="806979"/>
                    <a:pt x="-25938" y="570826"/>
                    <a:pt x="0" y="383060"/>
                  </a:cubicBezTo>
                  <a:close/>
                </a:path>
                <a:path w="766119" h="766119" stroke="0" extrusionOk="0">
                  <a:moveTo>
                    <a:pt x="0" y="383060"/>
                  </a:moveTo>
                  <a:cubicBezTo>
                    <a:pt x="21396" y="140011"/>
                    <a:pt x="195326" y="37342"/>
                    <a:pt x="383060" y="0"/>
                  </a:cubicBezTo>
                  <a:cubicBezTo>
                    <a:pt x="574719" y="-55389"/>
                    <a:pt x="778081" y="178656"/>
                    <a:pt x="766120" y="383060"/>
                  </a:cubicBezTo>
                  <a:cubicBezTo>
                    <a:pt x="762023" y="549914"/>
                    <a:pt x="544103" y="788872"/>
                    <a:pt x="383060" y="766120"/>
                  </a:cubicBezTo>
                  <a:cubicBezTo>
                    <a:pt x="167716" y="747957"/>
                    <a:pt x="25010" y="630682"/>
                    <a:pt x="0" y="3830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래픽 12" descr="단일 톱니바퀴 단색으로 채워진">
              <a:extLst>
                <a:ext uri="{FF2B5EF4-FFF2-40B4-BE49-F238E27FC236}">
                  <a16:creationId xmlns:a16="http://schemas.microsoft.com/office/drawing/2014/main" id="{2A13E6E4-149E-C4BF-B553-0A3C53C25E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368644" y="4015923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027A46-8B2B-257C-9B3F-951117CDD1AA}"/>
              </a:ext>
            </a:extLst>
          </p:cNvPr>
          <p:cNvGrpSpPr/>
          <p:nvPr userDrawn="1"/>
        </p:nvGrpSpPr>
        <p:grpSpPr>
          <a:xfrm>
            <a:off x="11171750" y="4172173"/>
            <a:ext cx="225052" cy="244102"/>
            <a:chOff x="-368644" y="4015923"/>
            <a:chExt cx="914400" cy="9144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0F5AB71-90A6-7C68-1AA5-A97E6392FB6A}"/>
                </a:ext>
              </a:extLst>
            </p:cNvPr>
            <p:cNvSpPr/>
            <p:nvPr userDrawn="1"/>
          </p:nvSpPr>
          <p:spPr>
            <a:xfrm>
              <a:off x="-294503" y="4077707"/>
              <a:ext cx="766119" cy="766119"/>
            </a:xfrm>
            <a:custGeom>
              <a:avLst/>
              <a:gdLst>
                <a:gd name="connsiteX0" fmla="*/ 0 w 766119"/>
                <a:gd name="connsiteY0" fmla="*/ 383060 h 766119"/>
                <a:gd name="connsiteX1" fmla="*/ 383060 w 766119"/>
                <a:gd name="connsiteY1" fmla="*/ 0 h 766119"/>
                <a:gd name="connsiteX2" fmla="*/ 766120 w 766119"/>
                <a:gd name="connsiteY2" fmla="*/ 383060 h 766119"/>
                <a:gd name="connsiteX3" fmla="*/ 383060 w 766119"/>
                <a:gd name="connsiteY3" fmla="*/ 766120 h 766119"/>
                <a:gd name="connsiteX4" fmla="*/ 0 w 766119"/>
                <a:gd name="connsiteY4" fmla="*/ 38306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19" h="766119" fill="none" extrusionOk="0">
                  <a:moveTo>
                    <a:pt x="0" y="383060"/>
                  </a:moveTo>
                  <a:cubicBezTo>
                    <a:pt x="-30265" y="159102"/>
                    <a:pt x="156730" y="26692"/>
                    <a:pt x="383060" y="0"/>
                  </a:cubicBezTo>
                  <a:cubicBezTo>
                    <a:pt x="624812" y="34671"/>
                    <a:pt x="800458" y="206605"/>
                    <a:pt x="766120" y="383060"/>
                  </a:cubicBezTo>
                  <a:cubicBezTo>
                    <a:pt x="709715" y="577333"/>
                    <a:pt x="609057" y="782795"/>
                    <a:pt x="383060" y="766120"/>
                  </a:cubicBezTo>
                  <a:cubicBezTo>
                    <a:pt x="141281" y="806979"/>
                    <a:pt x="-25938" y="570826"/>
                    <a:pt x="0" y="383060"/>
                  </a:cubicBezTo>
                  <a:close/>
                </a:path>
                <a:path w="766119" h="766119" stroke="0" extrusionOk="0">
                  <a:moveTo>
                    <a:pt x="0" y="383060"/>
                  </a:moveTo>
                  <a:cubicBezTo>
                    <a:pt x="21396" y="140011"/>
                    <a:pt x="195326" y="37342"/>
                    <a:pt x="383060" y="0"/>
                  </a:cubicBezTo>
                  <a:cubicBezTo>
                    <a:pt x="574719" y="-55389"/>
                    <a:pt x="778081" y="178656"/>
                    <a:pt x="766120" y="383060"/>
                  </a:cubicBezTo>
                  <a:cubicBezTo>
                    <a:pt x="762023" y="549914"/>
                    <a:pt x="544103" y="788872"/>
                    <a:pt x="383060" y="766120"/>
                  </a:cubicBezTo>
                  <a:cubicBezTo>
                    <a:pt x="167716" y="747957"/>
                    <a:pt x="25010" y="630682"/>
                    <a:pt x="0" y="3830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단일 톱니바퀴 단색으로 채워진">
              <a:extLst>
                <a:ext uri="{FF2B5EF4-FFF2-40B4-BE49-F238E27FC236}">
                  <a16:creationId xmlns:a16="http://schemas.microsoft.com/office/drawing/2014/main" id="{ECDAF13F-9AEF-89C3-5D2C-FAAF2220F5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368644" y="4015923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920BA8-D8AC-00AD-7750-1E38DE9215A8}"/>
              </a:ext>
            </a:extLst>
          </p:cNvPr>
          <p:cNvGrpSpPr/>
          <p:nvPr userDrawn="1"/>
        </p:nvGrpSpPr>
        <p:grpSpPr>
          <a:xfrm>
            <a:off x="6588725" y="4173366"/>
            <a:ext cx="225052" cy="244102"/>
            <a:chOff x="-368644" y="4015923"/>
            <a:chExt cx="914400" cy="9144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6F9102D-2AB9-FC44-2364-C6777B3F4DC1}"/>
                </a:ext>
              </a:extLst>
            </p:cNvPr>
            <p:cNvSpPr/>
            <p:nvPr userDrawn="1"/>
          </p:nvSpPr>
          <p:spPr>
            <a:xfrm>
              <a:off x="-294503" y="4077707"/>
              <a:ext cx="766119" cy="766119"/>
            </a:xfrm>
            <a:custGeom>
              <a:avLst/>
              <a:gdLst>
                <a:gd name="connsiteX0" fmla="*/ 0 w 766119"/>
                <a:gd name="connsiteY0" fmla="*/ 383060 h 766119"/>
                <a:gd name="connsiteX1" fmla="*/ 383060 w 766119"/>
                <a:gd name="connsiteY1" fmla="*/ 0 h 766119"/>
                <a:gd name="connsiteX2" fmla="*/ 766120 w 766119"/>
                <a:gd name="connsiteY2" fmla="*/ 383060 h 766119"/>
                <a:gd name="connsiteX3" fmla="*/ 383060 w 766119"/>
                <a:gd name="connsiteY3" fmla="*/ 766120 h 766119"/>
                <a:gd name="connsiteX4" fmla="*/ 0 w 766119"/>
                <a:gd name="connsiteY4" fmla="*/ 38306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19" h="766119" fill="none" extrusionOk="0">
                  <a:moveTo>
                    <a:pt x="0" y="383060"/>
                  </a:moveTo>
                  <a:cubicBezTo>
                    <a:pt x="-30265" y="159102"/>
                    <a:pt x="156730" y="26692"/>
                    <a:pt x="383060" y="0"/>
                  </a:cubicBezTo>
                  <a:cubicBezTo>
                    <a:pt x="624812" y="34671"/>
                    <a:pt x="800458" y="206605"/>
                    <a:pt x="766120" y="383060"/>
                  </a:cubicBezTo>
                  <a:cubicBezTo>
                    <a:pt x="709715" y="577333"/>
                    <a:pt x="609057" y="782795"/>
                    <a:pt x="383060" y="766120"/>
                  </a:cubicBezTo>
                  <a:cubicBezTo>
                    <a:pt x="141281" y="806979"/>
                    <a:pt x="-25938" y="570826"/>
                    <a:pt x="0" y="383060"/>
                  </a:cubicBezTo>
                  <a:close/>
                </a:path>
                <a:path w="766119" h="766119" stroke="0" extrusionOk="0">
                  <a:moveTo>
                    <a:pt x="0" y="383060"/>
                  </a:moveTo>
                  <a:cubicBezTo>
                    <a:pt x="21396" y="140011"/>
                    <a:pt x="195326" y="37342"/>
                    <a:pt x="383060" y="0"/>
                  </a:cubicBezTo>
                  <a:cubicBezTo>
                    <a:pt x="574719" y="-55389"/>
                    <a:pt x="778081" y="178656"/>
                    <a:pt x="766120" y="383060"/>
                  </a:cubicBezTo>
                  <a:cubicBezTo>
                    <a:pt x="762023" y="549914"/>
                    <a:pt x="544103" y="788872"/>
                    <a:pt x="383060" y="766120"/>
                  </a:cubicBezTo>
                  <a:cubicBezTo>
                    <a:pt x="167716" y="747957"/>
                    <a:pt x="25010" y="630682"/>
                    <a:pt x="0" y="3830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래픽 8" descr="단일 톱니바퀴 단색으로 채워진">
              <a:extLst>
                <a:ext uri="{FF2B5EF4-FFF2-40B4-BE49-F238E27FC236}">
                  <a16:creationId xmlns:a16="http://schemas.microsoft.com/office/drawing/2014/main" id="{C242F7C1-43C6-EE80-C302-D47DE9F3DD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368644" y="4015923"/>
              <a:ext cx="914400" cy="9144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7A3DAB4-DF00-9E2B-9377-E57C15F66C97}"/>
              </a:ext>
            </a:extLst>
          </p:cNvPr>
          <p:cNvSpPr txBox="1"/>
          <p:nvPr/>
        </p:nvSpPr>
        <p:spPr>
          <a:xfrm>
            <a:off x="520814" y="4462339"/>
            <a:ext cx="64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5/16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6B8281-4572-EA49-64D2-46A2080A4D67}"/>
              </a:ext>
            </a:extLst>
          </p:cNvPr>
          <p:cNvSpPr txBox="1"/>
          <p:nvPr/>
        </p:nvSpPr>
        <p:spPr>
          <a:xfrm>
            <a:off x="10962157" y="4474921"/>
            <a:ext cx="64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5/29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A17EB-7BED-7F7B-374E-E3330CC653BC}"/>
              </a:ext>
            </a:extLst>
          </p:cNvPr>
          <p:cNvSpPr txBox="1"/>
          <p:nvPr/>
        </p:nvSpPr>
        <p:spPr>
          <a:xfrm>
            <a:off x="6410053" y="4463531"/>
            <a:ext cx="64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5/23</a:t>
            </a:r>
            <a:endParaRPr lang="ko-KR" altLang="en-US" sz="14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E18D6D1-D3DD-DC8E-5884-10FA1507115D}"/>
              </a:ext>
            </a:extLst>
          </p:cNvPr>
          <p:cNvGrpSpPr/>
          <p:nvPr/>
        </p:nvGrpSpPr>
        <p:grpSpPr>
          <a:xfrm>
            <a:off x="1761134" y="4178747"/>
            <a:ext cx="225052" cy="244102"/>
            <a:chOff x="-368644" y="4015923"/>
            <a:chExt cx="914400" cy="9144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2595A55-F325-941D-3D1B-49FF039445D3}"/>
                </a:ext>
              </a:extLst>
            </p:cNvPr>
            <p:cNvSpPr/>
            <p:nvPr userDrawn="1"/>
          </p:nvSpPr>
          <p:spPr>
            <a:xfrm>
              <a:off x="-294503" y="4077707"/>
              <a:ext cx="766119" cy="766119"/>
            </a:xfrm>
            <a:custGeom>
              <a:avLst/>
              <a:gdLst>
                <a:gd name="connsiteX0" fmla="*/ 0 w 766119"/>
                <a:gd name="connsiteY0" fmla="*/ 383060 h 766119"/>
                <a:gd name="connsiteX1" fmla="*/ 383060 w 766119"/>
                <a:gd name="connsiteY1" fmla="*/ 0 h 766119"/>
                <a:gd name="connsiteX2" fmla="*/ 766120 w 766119"/>
                <a:gd name="connsiteY2" fmla="*/ 383060 h 766119"/>
                <a:gd name="connsiteX3" fmla="*/ 383060 w 766119"/>
                <a:gd name="connsiteY3" fmla="*/ 766120 h 766119"/>
                <a:gd name="connsiteX4" fmla="*/ 0 w 766119"/>
                <a:gd name="connsiteY4" fmla="*/ 38306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19" h="766119" fill="none" extrusionOk="0">
                  <a:moveTo>
                    <a:pt x="0" y="383060"/>
                  </a:moveTo>
                  <a:cubicBezTo>
                    <a:pt x="-30265" y="159102"/>
                    <a:pt x="156730" y="26692"/>
                    <a:pt x="383060" y="0"/>
                  </a:cubicBezTo>
                  <a:cubicBezTo>
                    <a:pt x="624812" y="34671"/>
                    <a:pt x="800458" y="206605"/>
                    <a:pt x="766120" y="383060"/>
                  </a:cubicBezTo>
                  <a:cubicBezTo>
                    <a:pt x="709715" y="577333"/>
                    <a:pt x="609057" y="782795"/>
                    <a:pt x="383060" y="766120"/>
                  </a:cubicBezTo>
                  <a:cubicBezTo>
                    <a:pt x="141281" y="806979"/>
                    <a:pt x="-25938" y="570826"/>
                    <a:pt x="0" y="383060"/>
                  </a:cubicBezTo>
                  <a:close/>
                </a:path>
                <a:path w="766119" h="766119" stroke="0" extrusionOk="0">
                  <a:moveTo>
                    <a:pt x="0" y="383060"/>
                  </a:moveTo>
                  <a:cubicBezTo>
                    <a:pt x="21396" y="140011"/>
                    <a:pt x="195326" y="37342"/>
                    <a:pt x="383060" y="0"/>
                  </a:cubicBezTo>
                  <a:cubicBezTo>
                    <a:pt x="574719" y="-55389"/>
                    <a:pt x="778081" y="178656"/>
                    <a:pt x="766120" y="383060"/>
                  </a:cubicBezTo>
                  <a:cubicBezTo>
                    <a:pt x="762023" y="549914"/>
                    <a:pt x="544103" y="788872"/>
                    <a:pt x="383060" y="766120"/>
                  </a:cubicBezTo>
                  <a:cubicBezTo>
                    <a:pt x="167716" y="747957"/>
                    <a:pt x="25010" y="630682"/>
                    <a:pt x="0" y="3830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래픽 32" descr="단일 톱니바퀴 단색으로 채워진">
              <a:extLst>
                <a:ext uri="{FF2B5EF4-FFF2-40B4-BE49-F238E27FC236}">
                  <a16:creationId xmlns:a16="http://schemas.microsoft.com/office/drawing/2014/main" id="{5EAFFF80-F74A-445E-B350-F67BA926CB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368644" y="4015923"/>
              <a:ext cx="914400" cy="91440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C65515E-F5C3-3F61-5EBB-79CA3B88CEC6}"/>
              </a:ext>
            </a:extLst>
          </p:cNvPr>
          <p:cNvSpPr txBox="1"/>
          <p:nvPr/>
        </p:nvSpPr>
        <p:spPr>
          <a:xfrm>
            <a:off x="1582462" y="4468912"/>
            <a:ext cx="64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5/17</a:t>
            </a:r>
            <a:endParaRPr lang="ko-KR" altLang="en-US" sz="14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CACA90-F770-6909-2A7B-F776C61BB3A0}"/>
              </a:ext>
            </a:extLst>
          </p:cNvPr>
          <p:cNvGrpSpPr/>
          <p:nvPr/>
        </p:nvGrpSpPr>
        <p:grpSpPr>
          <a:xfrm>
            <a:off x="4148189" y="4184378"/>
            <a:ext cx="225052" cy="244102"/>
            <a:chOff x="-368644" y="4015923"/>
            <a:chExt cx="914400" cy="91440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5422BB0-7F26-B2DE-B70E-F7C6E9F63FD4}"/>
                </a:ext>
              </a:extLst>
            </p:cNvPr>
            <p:cNvSpPr/>
            <p:nvPr userDrawn="1"/>
          </p:nvSpPr>
          <p:spPr>
            <a:xfrm>
              <a:off x="-294503" y="4077707"/>
              <a:ext cx="766119" cy="766119"/>
            </a:xfrm>
            <a:custGeom>
              <a:avLst/>
              <a:gdLst>
                <a:gd name="connsiteX0" fmla="*/ 0 w 766119"/>
                <a:gd name="connsiteY0" fmla="*/ 383060 h 766119"/>
                <a:gd name="connsiteX1" fmla="*/ 383060 w 766119"/>
                <a:gd name="connsiteY1" fmla="*/ 0 h 766119"/>
                <a:gd name="connsiteX2" fmla="*/ 766120 w 766119"/>
                <a:gd name="connsiteY2" fmla="*/ 383060 h 766119"/>
                <a:gd name="connsiteX3" fmla="*/ 383060 w 766119"/>
                <a:gd name="connsiteY3" fmla="*/ 766120 h 766119"/>
                <a:gd name="connsiteX4" fmla="*/ 0 w 766119"/>
                <a:gd name="connsiteY4" fmla="*/ 38306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19" h="766119" fill="none" extrusionOk="0">
                  <a:moveTo>
                    <a:pt x="0" y="383060"/>
                  </a:moveTo>
                  <a:cubicBezTo>
                    <a:pt x="-30265" y="159102"/>
                    <a:pt x="156730" y="26692"/>
                    <a:pt x="383060" y="0"/>
                  </a:cubicBezTo>
                  <a:cubicBezTo>
                    <a:pt x="624812" y="34671"/>
                    <a:pt x="800458" y="206605"/>
                    <a:pt x="766120" y="383060"/>
                  </a:cubicBezTo>
                  <a:cubicBezTo>
                    <a:pt x="709715" y="577333"/>
                    <a:pt x="609057" y="782795"/>
                    <a:pt x="383060" y="766120"/>
                  </a:cubicBezTo>
                  <a:cubicBezTo>
                    <a:pt x="141281" y="806979"/>
                    <a:pt x="-25938" y="570826"/>
                    <a:pt x="0" y="383060"/>
                  </a:cubicBezTo>
                  <a:close/>
                </a:path>
                <a:path w="766119" h="766119" stroke="0" extrusionOk="0">
                  <a:moveTo>
                    <a:pt x="0" y="383060"/>
                  </a:moveTo>
                  <a:cubicBezTo>
                    <a:pt x="21396" y="140011"/>
                    <a:pt x="195326" y="37342"/>
                    <a:pt x="383060" y="0"/>
                  </a:cubicBezTo>
                  <a:cubicBezTo>
                    <a:pt x="574719" y="-55389"/>
                    <a:pt x="778081" y="178656"/>
                    <a:pt x="766120" y="383060"/>
                  </a:cubicBezTo>
                  <a:cubicBezTo>
                    <a:pt x="762023" y="549914"/>
                    <a:pt x="544103" y="788872"/>
                    <a:pt x="383060" y="766120"/>
                  </a:cubicBezTo>
                  <a:cubicBezTo>
                    <a:pt x="167716" y="747957"/>
                    <a:pt x="25010" y="630682"/>
                    <a:pt x="0" y="3830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래픽 40" descr="단일 톱니바퀴 단색으로 채워진">
              <a:extLst>
                <a:ext uri="{FF2B5EF4-FFF2-40B4-BE49-F238E27FC236}">
                  <a16:creationId xmlns:a16="http://schemas.microsoft.com/office/drawing/2014/main" id="{4DCC48AF-6527-16E8-04C6-3DB2A8E4CA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368644" y="4015923"/>
              <a:ext cx="914400" cy="91440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BEAFBCB-40F0-64D9-712E-5562D37BC2E6}"/>
              </a:ext>
            </a:extLst>
          </p:cNvPr>
          <p:cNvSpPr txBox="1"/>
          <p:nvPr/>
        </p:nvSpPr>
        <p:spPr>
          <a:xfrm>
            <a:off x="3969517" y="4474543"/>
            <a:ext cx="64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5/21</a:t>
            </a:r>
            <a:endParaRPr lang="ko-KR" altLang="en-US" sz="14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9DC7684-DA08-7A59-141C-490A735659D2}"/>
              </a:ext>
            </a:extLst>
          </p:cNvPr>
          <p:cNvGrpSpPr/>
          <p:nvPr/>
        </p:nvGrpSpPr>
        <p:grpSpPr>
          <a:xfrm>
            <a:off x="9720184" y="4182706"/>
            <a:ext cx="225052" cy="244102"/>
            <a:chOff x="-368644" y="4015923"/>
            <a:chExt cx="914400" cy="9144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3381904-9519-E83B-A2BC-2998B147DD1C}"/>
                </a:ext>
              </a:extLst>
            </p:cNvPr>
            <p:cNvSpPr/>
            <p:nvPr userDrawn="1"/>
          </p:nvSpPr>
          <p:spPr>
            <a:xfrm>
              <a:off x="-294503" y="4077707"/>
              <a:ext cx="766119" cy="766119"/>
            </a:xfrm>
            <a:custGeom>
              <a:avLst/>
              <a:gdLst>
                <a:gd name="connsiteX0" fmla="*/ 0 w 766119"/>
                <a:gd name="connsiteY0" fmla="*/ 383060 h 766119"/>
                <a:gd name="connsiteX1" fmla="*/ 383060 w 766119"/>
                <a:gd name="connsiteY1" fmla="*/ 0 h 766119"/>
                <a:gd name="connsiteX2" fmla="*/ 766120 w 766119"/>
                <a:gd name="connsiteY2" fmla="*/ 383060 h 766119"/>
                <a:gd name="connsiteX3" fmla="*/ 383060 w 766119"/>
                <a:gd name="connsiteY3" fmla="*/ 766120 h 766119"/>
                <a:gd name="connsiteX4" fmla="*/ 0 w 766119"/>
                <a:gd name="connsiteY4" fmla="*/ 383060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119" h="766119" fill="none" extrusionOk="0">
                  <a:moveTo>
                    <a:pt x="0" y="383060"/>
                  </a:moveTo>
                  <a:cubicBezTo>
                    <a:pt x="-30265" y="159102"/>
                    <a:pt x="156730" y="26692"/>
                    <a:pt x="383060" y="0"/>
                  </a:cubicBezTo>
                  <a:cubicBezTo>
                    <a:pt x="624812" y="34671"/>
                    <a:pt x="800458" y="206605"/>
                    <a:pt x="766120" y="383060"/>
                  </a:cubicBezTo>
                  <a:cubicBezTo>
                    <a:pt x="709715" y="577333"/>
                    <a:pt x="609057" y="782795"/>
                    <a:pt x="383060" y="766120"/>
                  </a:cubicBezTo>
                  <a:cubicBezTo>
                    <a:pt x="141281" y="806979"/>
                    <a:pt x="-25938" y="570826"/>
                    <a:pt x="0" y="383060"/>
                  </a:cubicBezTo>
                  <a:close/>
                </a:path>
                <a:path w="766119" h="766119" stroke="0" extrusionOk="0">
                  <a:moveTo>
                    <a:pt x="0" y="383060"/>
                  </a:moveTo>
                  <a:cubicBezTo>
                    <a:pt x="21396" y="140011"/>
                    <a:pt x="195326" y="37342"/>
                    <a:pt x="383060" y="0"/>
                  </a:cubicBezTo>
                  <a:cubicBezTo>
                    <a:pt x="574719" y="-55389"/>
                    <a:pt x="778081" y="178656"/>
                    <a:pt x="766120" y="383060"/>
                  </a:cubicBezTo>
                  <a:cubicBezTo>
                    <a:pt x="762023" y="549914"/>
                    <a:pt x="544103" y="788872"/>
                    <a:pt x="383060" y="766120"/>
                  </a:cubicBezTo>
                  <a:cubicBezTo>
                    <a:pt x="167716" y="747957"/>
                    <a:pt x="25010" y="630682"/>
                    <a:pt x="0" y="3830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단일 톱니바퀴 단색으로 채워진">
              <a:extLst>
                <a:ext uri="{FF2B5EF4-FFF2-40B4-BE49-F238E27FC236}">
                  <a16:creationId xmlns:a16="http://schemas.microsoft.com/office/drawing/2014/main" id="{97BBFB77-B6D4-51A7-C5A8-DBAA5BDBF0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368644" y="4015923"/>
              <a:ext cx="914400" cy="9144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0FB3E85-06FE-83E3-3837-C407E1064627}"/>
              </a:ext>
            </a:extLst>
          </p:cNvPr>
          <p:cNvSpPr txBox="1"/>
          <p:nvPr/>
        </p:nvSpPr>
        <p:spPr>
          <a:xfrm>
            <a:off x="9541512" y="4472871"/>
            <a:ext cx="64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5/27</a:t>
            </a:r>
            <a:endParaRPr lang="ko-KR" altLang="en-US" sz="1400" dirty="0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EC5EC8C-A679-BC8E-84ED-3CADCEAF6E9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4210" y="3853296"/>
            <a:ext cx="479594" cy="160046"/>
          </a:xfrm>
          <a:prstGeom prst="bentConnector3">
            <a:avLst>
              <a:gd name="adj1" fmla="val 99832"/>
            </a:avLst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C2BBD50-7E50-F971-C87E-5E24FEEF76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18637" y="3853296"/>
            <a:ext cx="479594" cy="160046"/>
          </a:xfrm>
          <a:prstGeom prst="bentConnector3">
            <a:avLst>
              <a:gd name="adj1" fmla="val 99832"/>
            </a:avLst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56BA6A6-58A1-D441-3734-994E987397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83327" y="3863829"/>
            <a:ext cx="479594" cy="160046"/>
          </a:xfrm>
          <a:prstGeom prst="bentConnector3">
            <a:avLst>
              <a:gd name="adj1" fmla="val 99832"/>
            </a:avLst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4E0DFFAF-4E89-9407-6507-C04F8047F4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83898" y="3875420"/>
            <a:ext cx="479594" cy="160046"/>
          </a:xfrm>
          <a:prstGeom prst="bentConnector3">
            <a:avLst>
              <a:gd name="adj1" fmla="val 99832"/>
            </a:avLst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2B18E14-DBF6-991D-2E44-00DF4FD2B8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51108" y="3854488"/>
            <a:ext cx="479594" cy="160046"/>
          </a:xfrm>
          <a:prstGeom prst="bentConnector3">
            <a:avLst>
              <a:gd name="adj1" fmla="val 99832"/>
            </a:avLst>
          </a:prstGeom>
          <a:ln w="28575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85B9C9C-4A47-C3C3-69B0-02C9B3D9A81E}"/>
              </a:ext>
            </a:extLst>
          </p:cNvPr>
          <p:cNvSpPr txBox="1"/>
          <p:nvPr/>
        </p:nvSpPr>
        <p:spPr>
          <a:xfrm>
            <a:off x="985171" y="3392240"/>
            <a:ext cx="92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주제</a:t>
            </a:r>
            <a:endParaRPr lang="en-US" altLang="ko-KR" dirty="0"/>
          </a:p>
          <a:p>
            <a:r>
              <a:rPr lang="ko-KR" altLang="en-US" dirty="0"/>
              <a:t>선정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5534FD-0AE3-3789-B3FA-5148C8BFC10C}"/>
              </a:ext>
            </a:extLst>
          </p:cNvPr>
          <p:cNvSpPr txBox="1"/>
          <p:nvPr/>
        </p:nvSpPr>
        <p:spPr>
          <a:xfrm>
            <a:off x="2133939" y="3392240"/>
            <a:ext cx="156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셋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C4D92E-2D20-7E7D-26BD-935DED6334A8}"/>
              </a:ext>
            </a:extLst>
          </p:cNvPr>
          <p:cNvSpPr txBox="1"/>
          <p:nvPr/>
        </p:nvSpPr>
        <p:spPr>
          <a:xfrm>
            <a:off x="4370514" y="3392240"/>
            <a:ext cx="251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제작 및</a:t>
            </a:r>
            <a:endParaRPr lang="en-US" altLang="ko-KR" dirty="0"/>
          </a:p>
          <a:p>
            <a:r>
              <a:rPr lang="ko-KR" altLang="en-US" dirty="0" err="1"/>
              <a:t>세그멘테이션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7673D1-8EE1-FDEA-4046-B6176A75F2EE}"/>
              </a:ext>
            </a:extLst>
          </p:cNvPr>
          <p:cNvSpPr txBox="1"/>
          <p:nvPr/>
        </p:nvSpPr>
        <p:spPr>
          <a:xfrm>
            <a:off x="7017048" y="3392240"/>
            <a:ext cx="219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클라우드 연결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시연환경 준비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5B7AAB-6E7B-DF2C-3681-B34E5478AD6E}"/>
              </a:ext>
            </a:extLst>
          </p:cNvPr>
          <p:cNvSpPr txBox="1"/>
          <p:nvPr/>
        </p:nvSpPr>
        <p:spPr>
          <a:xfrm>
            <a:off x="10063166" y="3392240"/>
            <a:ext cx="161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마무리 및 </a:t>
            </a:r>
            <a:endParaRPr lang="en-US" altLang="ko-KR" dirty="0"/>
          </a:p>
          <a:p>
            <a:r>
              <a:rPr lang="ko-KR" altLang="en-US" dirty="0"/>
              <a:t>보고서 작성</a:t>
            </a:r>
          </a:p>
        </p:txBody>
      </p:sp>
    </p:spTree>
    <p:extLst>
      <p:ext uri="{BB962C8B-B14F-4D97-AF65-F5344CB8AC3E}">
        <p14:creationId xmlns:p14="http://schemas.microsoft.com/office/powerpoint/2010/main" val="8427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56CCC-5C55-B36E-335C-D362064A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240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/>
              <a:t>개   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EDD87A-5B5D-AEA1-50DE-5A0528E22B6D}"/>
              </a:ext>
            </a:extLst>
          </p:cNvPr>
          <p:cNvGrpSpPr/>
          <p:nvPr/>
        </p:nvGrpSpPr>
        <p:grpSpPr>
          <a:xfrm>
            <a:off x="2071782" y="3998326"/>
            <a:ext cx="8035735" cy="931307"/>
            <a:chOff x="2754823" y="4682608"/>
            <a:chExt cx="6682353" cy="93130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8D93635-B0F9-59D9-45C8-5B1A507FB326}"/>
                </a:ext>
              </a:extLst>
            </p:cNvPr>
            <p:cNvSpPr/>
            <p:nvPr userDrawn="1"/>
          </p:nvSpPr>
          <p:spPr>
            <a:xfrm>
              <a:off x="2754823" y="4682608"/>
              <a:ext cx="6682353" cy="931307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26FDBA1-2E51-B74B-FACE-515CD9C1AECD}"/>
                </a:ext>
              </a:extLst>
            </p:cNvPr>
            <p:cNvGrpSpPr/>
            <p:nvPr userDrawn="1"/>
          </p:nvGrpSpPr>
          <p:grpSpPr>
            <a:xfrm>
              <a:off x="2814090" y="4718444"/>
              <a:ext cx="548220" cy="859632"/>
              <a:chOff x="-368644" y="4015923"/>
              <a:chExt cx="914400" cy="914400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4C7169A-31F1-A920-9AB8-1783F63FFAA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래픽 35" descr="단일 톱니바퀴 단색으로 채워진">
                <a:extLst>
                  <a:ext uri="{FF2B5EF4-FFF2-40B4-BE49-F238E27FC236}">
                    <a16:creationId xmlns:a16="http://schemas.microsoft.com/office/drawing/2014/main" id="{79AF3F62-0A83-F71D-B7A3-A483D1F0D88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AB0B8AB-3DE1-EE45-B6FA-293EA5ABFF8B}"/>
                </a:ext>
              </a:extLst>
            </p:cNvPr>
            <p:cNvGrpSpPr/>
            <p:nvPr userDrawn="1"/>
          </p:nvGrpSpPr>
          <p:grpSpPr>
            <a:xfrm>
              <a:off x="8859322" y="4718444"/>
              <a:ext cx="548220" cy="859632"/>
              <a:chOff x="-368644" y="4015923"/>
              <a:chExt cx="914400" cy="914400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3459B32-30DB-0F10-6C92-AC51423DDACA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래픽 33" descr="단일 톱니바퀴 단색으로 채워진">
                <a:extLst>
                  <a:ext uri="{FF2B5EF4-FFF2-40B4-BE49-F238E27FC236}">
                    <a16:creationId xmlns:a16="http://schemas.microsoft.com/office/drawing/2014/main" id="{22AFA0C2-B013-FFE0-1EB8-39F0FBCFA29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E25F287-4F99-1C62-BE66-43D268AA8F4A}"/>
                </a:ext>
              </a:extLst>
            </p:cNvPr>
            <p:cNvGrpSpPr/>
            <p:nvPr userDrawn="1"/>
          </p:nvGrpSpPr>
          <p:grpSpPr>
            <a:xfrm>
              <a:off x="5836708" y="4718444"/>
              <a:ext cx="548220" cy="859632"/>
              <a:chOff x="-368644" y="4015923"/>
              <a:chExt cx="914400" cy="91440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9288A1E-5E99-FAF1-9B9B-5A4243107C9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래픽 31" descr="단일 톱니바퀴 단색으로 채워진">
                <a:extLst>
                  <a:ext uri="{FF2B5EF4-FFF2-40B4-BE49-F238E27FC236}">
                    <a16:creationId xmlns:a16="http://schemas.microsoft.com/office/drawing/2014/main" id="{A29EF91F-48DF-127C-AB56-75AE53DC03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B142E57-E327-C1CB-F744-BD2FA4691807}"/>
                </a:ext>
              </a:extLst>
            </p:cNvPr>
            <p:cNvGrpSpPr/>
            <p:nvPr/>
          </p:nvGrpSpPr>
          <p:grpSpPr>
            <a:xfrm>
              <a:off x="4325397" y="4706827"/>
              <a:ext cx="548220" cy="859632"/>
              <a:chOff x="-368644" y="4015923"/>
              <a:chExt cx="914400" cy="914400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5BB597C-FB66-C179-8208-B3DE912A30F7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단일 톱니바퀴 단색으로 채워진">
                <a:extLst>
                  <a:ext uri="{FF2B5EF4-FFF2-40B4-BE49-F238E27FC236}">
                    <a16:creationId xmlns:a16="http://schemas.microsoft.com/office/drawing/2014/main" id="{1FD9B13B-EC6D-9784-FBF3-89BF81B4728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400966F-8F6A-F9BE-B0B9-8B5F411803CA}"/>
                </a:ext>
              </a:extLst>
            </p:cNvPr>
            <p:cNvGrpSpPr/>
            <p:nvPr/>
          </p:nvGrpSpPr>
          <p:grpSpPr>
            <a:xfrm>
              <a:off x="7318385" y="4718439"/>
              <a:ext cx="548220" cy="859632"/>
              <a:chOff x="-368644" y="4015923"/>
              <a:chExt cx="914400" cy="91440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30EE6EED-6D01-7608-AEE1-BB6D9D49817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래픽 27" descr="단일 톱니바퀴 단색으로 채워진">
                <a:extLst>
                  <a:ext uri="{FF2B5EF4-FFF2-40B4-BE49-F238E27FC236}">
                    <a16:creationId xmlns:a16="http://schemas.microsoft.com/office/drawing/2014/main" id="{52B931E6-24A6-9139-1285-1424D528B37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3208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10DD7B5D-2E2B-EF77-29DE-1D990F1F07B0}"/>
              </a:ext>
            </a:extLst>
          </p:cNvPr>
          <p:cNvSpPr/>
          <p:nvPr/>
        </p:nvSpPr>
        <p:spPr>
          <a:xfrm>
            <a:off x="5133163" y="197734"/>
            <a:ext cx="5962918" cy="4696123"/>
          </a:xfrm>
          <a:prstGeom prst="cloudCallout">
            <a:avLst>
              <a:gd name="adj1" fmla="val -45455"/>
              <a:gd name="adj2" fmla="val 52353"/>
            </a:avLst>
          </a:prstGeom>
          <a:solidFill>
            <a:srgbClr val="CBB8AC"/>
          </a:solidFill>
          <a:ln w="412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   </a:t>
            </a:r>
            <a:r>
              <a:rPr lang="en-US" altLang="ko-KR" sz="4400" dirty="0"/>
              <a:t> </a:t>
            </a:r>
            <a:r>
              <a:rPr lang="ko-KR" altLang="en-US" sz="6600" dirty="0"/>
              <a:t>모델</a:t>
            </a:r>
            <a:r>
              <a:rPr lang="en-US" altLang="ko-KR" sz="6600" dirty="0"/>
              <a:t>?</a:t>
            </a:r>
            <a:endParaRPr lang="ko-KR" altLang="en-US" sz="66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84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프로젝트 제작 목적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AFBB5CF-EAFB-FCD6-8105-809D162F3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09" y="2874951"/>
            <a:ext cx="3785315" cy="378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2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27616-2CDC-5689-81C0-EFCB90DF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Yolov8 </a:t>
            </a:r>
            <a:r>
              <a:rPr lang="ko-KR" altLang="en-US" dirty="0"/>
              <a:t>사용이유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		-</a:t>
            </a:r>
            <a:r>
              <a:rPr lang="ko-KR" altLang="en-US" dirty="0"/>
              <a:t>뛰어난 성능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-</a:t>
            </a:r>
            <a:r>
              <a:rPr lang="ko-KR" altLang="en-US" dirty="0"/>
              <a:t>빠른 속도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-</a:t>
            </a:r>
            <a:r>
              <a:rPr lang="ko-KR" altLang="en-US" dirty="0"/>
              <a:t>사용 편의성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-</a:t>
            </a:r>
            <a:r>
              <a:rPr lang="ko-KR" altLang="en-US" dirty="0"/>
              <a:t>확장성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-</a:t>
            </a:r>
            <a:r>
              <a:rPr lang="ko-KR" altLang="en-US" dirty="0" err="1"/>
              <a:t>모듈성</a:t>
            </a:r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4D5530-C468-6F4A-F8A9-65218DD3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84" y="386624"/>
            <a:ext cx="28793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</a:rPr>
              <a:t>초기 모델</a:t>
            </a:r>
            <a:endParaRPr lang="en-US" altLang="ko-KR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F86F79-F85D-D9A7-7C0C-165BBB3558A0}"/>
              </a:ext>
            </a:extLst>
          </p:cNvPr>
          <p:cNvGrpSpPr/>
          <p:nvPr/>
        </p:nvGrpSpPr>
        <p:grpSpPr>
          <a:xfrm>
            <a:off x="496484" y="1447732"/>
            <a:ext cx="2743200" cy="264455"/>
            <a:chOff x="678871" y="2009845"/>
            <a:chExt cx="2743200" cy="2644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9F5DC10-7A96-6507-3288-B5D5F0A165EA}"/>
                </a:ext>
              </a:extLst>
            </p:cNvPr>
            <p:cNvSpPr/>
            <p:nvPr userDrawn="1"/>
          </p:nvSpPr>
          <p:spPr>
            <a:xfrm>
              <a:off x="678871" y="2009845"/>
              <a:ext cx="2743200" cy="264455"/>
            </a:xfrm>
            <a:prstGeom prst="roundRect">
              <a:avLst>
                <a:gd name="adj" fmla="val 50000"/>
              </a:avLst>
            </a:prstGeom>
            <a:solidFill>
              <a:srgbClr val="7C7C7C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628C38C-6963-8BE5-EE80-61D1828C5381}"/>
                </a:ext>
              </a:extLst>
            </p:cNvPr>
            <p:cNvGrpSpPr/>
            <p:nvPr userDrawn="1"/>
          </p:nvGrpSpPr>
          <p:grpSpPr>
            <a:xfrm>
              <a:off x="703201" y="2020021"/>
              <a:ext cx="225052" cy="244102"/>
              <a:chOff x="-368644" y="4015923"/>
              <a:chExt cx="914400" cy="9144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04EA7D8-B059-6FE2-B0F7-1BE13519BDD8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래픽 25" descr="단일 톱니바퀴 단색으로 채워진">
                <a:extLst>
                  <a:ext uri="{FF2B5EF4-FFF2-40B4-BE49-F238E27FC236}">
                    <a16:creationId xmlns:a16="http://schemas.microsoft.com/office/drawing/2014/main" id="{F78D151A-E7FE-DDC7-4C38-E7CF7A4973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53C5EA6-B2F8-4D9F-EBCD-C4D7E2E5BED2}"/>
                </a:ext>
              </a:extLst>
            </p:cNvPr>
            <p:cNvGrpSpPr/>
            <p:nvPr userDrawn="1"/>
          </p:nvGrpSpPr>
          <p:grpSpPr>
            <a:xfrm>
              <a:off x="3184854" y="2020021"/>
              <a:ext cx="225052" cy="244102"/>
              <a:chOff x="-368644" y="4015923"/>
              <a:chExt cx="914400" cy="9144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7930A37-168F-6894-2A4C-3FFCB5C98123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래픽 23" descr="단일 톱니바퀴 단색으로 채워진">
                <a:extLst>
                  <a:ext uri="{FF2B5EF4-FFF2-40B4-BE49-F238E27FC236}">
                    <a16:creationId xmlns:a16="http://schemas.microsoft.com/office/drawing/2014/main" id="{4D5D4AF2-4D9E-F085-9C03-39697ECB5E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7D7F18-0D0B-CBC5-EC0D-7395B838882A}"/>
                </a:ext>
              </a:extLst>
            </p:cNvPr>
            <p:cNvGrpSpPr/>
            <p:nvPr userDrawn="1"/>
          </p:nvGrpSpPr>
          <p:grpSpPr>
            <a:xfrm>
              <a:off x="1944028" y="2020021"/>
              <a:ext cx="225052" cy="244102"/>
              <a:chOff x="-368644" y="4015923"/>
              <a:chExt cx="914400" cy="9144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95DAFFB-7C3D-8A16-0D62-87070409ACE1}"/>
                  </a:ext>
                </a:extLst>
              </p:cNvPr>
              <p:cNvSpPr/>
              <p:nvPr userDrawn="1"/>
            </p:nvSpPr>
            <p:spPr>
              <a:xfrm>
                <a:off x="-294503" y="4077707"/>
                <a:ext cx="766119" cy="766119"/>
              </a:xfrm>
              <a:custGeom>
                <a:avLst/>
                <a:gdLst>
                  <a:gd name="connsiteX0" fmla="*/ 0 w 766119"/>
                  <a:gd name="connsiteY0" fmla="*/ 383060 h 766119"/>
                  <a:gd name="connsiteX1" fmla="*/ 383060 w 766119"/>
                  <a:gd name="connsiteY1" fmla="*/ 0 h 766119"/>
                  <a:gd name="connsiteX2" fmla="*/ 766120 w 766119"/>
                  <a:gd name="connsiteY2" fmla="*/ 383060 h 766119"/>
                  <a:gd name="connsiteX3" fmla="*/ 383060 w 766119"/>
                  <a:gd name="connsiteY3" fmla="*/ 766120 h 766119"/>
                  <a:gd name="connsiteX4" fmla="*/ 0 w 766119"/>
                  <a:gd name="connsiteY4" fmla="*/ 383060 h 76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119" h="766119" fill="none" extrusionOk="0">
                    <a:moveTo>
                      <a:pt x="0" y="383060"/>
                    </a:moveTo>
                    <a:cubicBezTo>
                      <a:pt x="-30265" y="159102"/>
                      <a:pt x="156730" y="26692"/>
                      <a:pt x="383060" y="0"/>
                    </a:cubicBezTo>
                    <a:cubicBezTo>
                      <a:pt x="624812" y="34671"/>
                      <a:pt x="800458" y="206605"/>
                      <a:pt x="766120" y="383060"/>
                    </a:cubicBezTo>
                    <a:cubicBezTo>
                      <a:pt x="709715" y="577333"/>
                      <a:pt x="609057" y="782795"/>
                      <a:pt x="383060" y="766120"/>
                    </a:cubicBezTo>
                    <a:cubicBezTo>
                      <a:pt x="141281" y="806979"/>
                      <a:pt x="-25938" y="570826"/>
                      <a:pt x="0" y="383060"/>
                    </a:cubicBezTo>
                    <a:close/>
                  </a:path>
                  <a:path w="766119" h="766119" stroke="0" extrusionOk="0">
                    <a:moveTo>
                      <a:pt x="0" y="383060"/>
                    </a:moveTo>
                    <a:cubicBezTo>
                      <a:pt x="21396" y="140011"/>
                      <a:pt x="195326" y="37342"/>
                      <a:pt x="383060" y="0"/>
                    </a:cubicBezTo>
                    <a:cubicBezTo>
                      <a:pt x="574719" y="-55389"/>
                      <a:pt x="778081" y="178656"/>
                      <a:pt x="766120" y="383060"/>
                    </a:cubicBezTo>
                    <a:cubicBezTo>
                      <a:pt x="762023" y="549914"/>
                      <a:pt x="544103" y="788872"/>
                      <a:pt x="383060" y="766120"/>
                    </a:cubicBezTo>
                    <a:cubicBezTo>
                      <a:pt x="167716" y="747957"/>
                      <a:pt x="25010" y="630682"/>
                      <a:pt x="0" y="38306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래픽 21" descr="단일 톱니바퀴 단색으로 채워진">
                <a:extLst>
                  <a:ext uri="{FF2B5EF4-FFF2-40B4-BE49-F238E27FC236}">
                    <a16:creationId xmlns:a16="http://schemas.microsoft.com/office/drawing/2014/main" id="{9FCE068F-608E-3E55-434E-2349B05CEF3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368644" y="401592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" name="액자 3">
            <a:extLst>
              <a:ext uri="{FF2B5EF4-FFF2-40B4-BE49-F238E27FC236}">
                <a16:creationId xmlns:a16="http://schemas.microsoft.com/office/drawing/2014/main" id="{F9F6A62F-DE9E-FBBB-EB91-B8885FAC6E9D}"/>
              </a:ext>
            </a:extLst>
          </p:cNvPr>
          <p:cNvSpPr/>
          <p:nvPr/>
        </p:nvSpPr>
        <p:spPr>
          <a:xfrm>
            <a:off x="2924084" y="3070132"/>
            <a:ext cx="2004967" cy="53964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래픽 9" descr="확인 표시 단색으로 채워진">
            <a:extLst>
              <a:ext uri="{FF2B5EF4-FFF2-40B4-BE49-F238E27FC236}">
                <a16:creationId xmlns:a16="http://schemas.microsoft.com/office/drawing/2014/main" id="{90E19788-1ABA-804C-3A31-C50C1B684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072" y="25974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7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더잠실 5 Bold"/>
        <a:ea typeface="더잠실 5 Bold"/>
        <a:cs typeface=""/>
      </a:majorFont>
      <a:minorFont>
        <a:latin typeface="더잠실 3 Regular"/>
        <a:ea typeface="더잠실 3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460</Words>
  <Application>Microsoft Office PowerPoint</Application>
  <PresentationFormat>와이드스크린</PresentationFormat>
  <Paragraphs>174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더잠실 3 Regular</vt:lpstr>
      <vt:lpstr>더잠실 5 Bold</vt:lpstr>
      <vt:lpstr>Arial</vt:lpstr>
      <vt:lpstr>Office 테마</vt:lpstr>
      <vt:lpstr>PCB</vt:lpstr>
      <vt:lpstr>목    차</vt:lpstr>
      <vt:lpstr>프   로  젝  트</vt:lpstr>
      <vt:lpstr>팀 구성 및 역할</vt:lpstr>
      <vt:lpstr>주요 프로그램</vt:lpstr>
      <vt:lpstr>일정 및 마일스톤</vt:lpstr>
      <vt:lpstr>개   요</vt:lpstr>
      <vt:lpstr>프로젝트 제작 목적</vt:lpstr>
      <vt:lpstr>초기 모델</vt:lpstr>
      <vt:lpstr>Segmentation</vt:lpstr>
      <vt:lpstr>프로젝트 제작 목적</vt:lpstr>
      <vt:lpstr>결과</vt:lpstr>
      <vt:lpstr>프로젝트 제작 목적</vt:lpstr>
      <vt:lpstr>초기 프로젝트 계획</vt:lpstr>
      <vt:lpstr>피드백 후 프로젝트 계획</vt:lpstr>
      <vt:lpstr>결과</vt:lpstr>
      <vt:lpstr>프로세스</vt:lpstr>
      <vt:lpstr>메인</vt:lpstr>
      <vt:lpstr>주   요   결   과</vt:lpstr>
      <vt:lpstr>Mouse_bite</vt:lpstr>
      <vt:lpstr>         느낀점</vt:lpstr>
      <vt:lpstr>추   후   계   획</vt:lpstr>
      <vt:lpstr>추후계획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GCA</dc:creator>
  <cp:lastModifiedBy>tj</cp:lastModifiedBy>
  <cp:revision>25</cp:revision>
  <dcterms:created xsi:type="dcterms:W3CDTF">2024-05-16T04:26:41Z</dcterms:created>
  <dcterms:modified xsi:type="dcterms:W3CDTF">2024-06-03T06:34:13Z</dcterms:modified>
</cp:coreProperties>
</file>